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90" r:id="rId6"/>
    <p:sldId id="280" r:id="rId7"/>
    <p:sldId id="281" r:id="rId8"/>
    <p:sldId id="282" r:id="rId9"/>
    <p:sldId id="283" r:id="rId10"/>
    <p:sldId id="284" r:id="rId11"/>
    <p:sldId id="286" r:id="rId12"/>
    <p:sldId id="287" r:id="rId13"/>
    <p:sldId id="288" r:id="rId14"/>
    <p:sldId id="289" r:id="rId15"/>
    <p:sldId id="285" r:id="rId16"/>
    <p:sldId id="279" r:id="rId17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Svetel slog 2 – poudarek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Srednji slo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5578" autoAdjust="0"/>
  </p:normalViewPr>
  <p:slideViewPr>
    <p:cSldViewPr>
      <p:cViewPr varScale="1">
        <p:scale>
          <a:sx n="112" d="100"/>
          <a:sy n="112" d="100"/>
        </p:scale>
        <p:origin x="11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26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2B00E-D368-4D28-BA09-EFAE6D2438B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AC61C4D-470F-4C92-941D-22C58E564C1C}">
      <dgm:prSet phldrT="[besedilo]" custT="1"/>
      <dgm:spPr/>
      <dgm:t>
        <a:bodyPr/>
        <a:lstStyle/>
        <a:p>
          <a:r>
            <a:rPr lang="sl-SI" sz="1600" dirty="0" smtClean="0"/>
            <a:t>Izbirni predmeti</a:t>
          </a:r>
          <a:endParaRPr lang="sl-SI" sz="1600" dirty="0"/>
        </a:p>
      </dgm:t>
    </dgm:pt>
    <dgm:pt modelId="{2A775874-EB61-42C6-831D-ACE4A24074CD}" type="parTrans" cxnId="{16062A87-6C09-4BB1-919F-4213AE57675E}">
      <dgm:prSet/>
      <dgm:spPr/>
      <dgm:t>
        <a:bodyPr/>
        <a:lstStyle/>
        <a:p>
          <a:endParaRPr lang="sl-SI"/>
        </a:p>
      </dgm:t>
    </dgm:pt>
    <dgm:pt modelId="{F88733BB-2871-4692-8109-A36AAF625106}" type="sibTrans" cxnId="{16062A87-6C09-4BB1-919F-4213AE57675E}">
      <dgm:prSet/>
      <dgm:spPr/>
      <dgm:t>
        <a:bodyPr/>
        <a:lstStyle/>
        <a:p>
          <a:endParaRPr lang="sl-SI"/>
        </a:p>
      </dgm:t>
    </dgm:pt>
    <dgm:pt modelId="{76BEDCFB-C126-4C2A-97F5-9F1176614B2F}">
      <dgm:prSet phldrT="[besedilo]" custT="1"/>
      <dgm:spPr/>
      <dgm:t>
        <a:bodyPr/>
        <a:lstStyle/>
        <a:p>
          <a:r>
            <a:rPr lang="sl-SI" sz="1400" dirty="0" smtClean="0"/>
            <a:t>Obvezni izbirni predmeti</a:t>
          </a:r>
        </a:p>
        <a:p>
          <a:r>
            <a:rPr lang="sl-SI" sz="1400" dirty="0" smtClean="0"/>
            <a:t>Obvezno 2    (ali 3) ure</a:t>
          </a:r>
          <a:endParaRPr lang="sl-SI" sz="1400" dirty="0"/>
        </a:p>
      </dgm:t>
    </dgm:pt>
    <dgm:pt modelId="{1349D495-B058-4FF9-8029-D202EA6923FE}" type="parTrans" cxnId="{92CBD57A-AD42-4895-A39A-1E937F049494}">
      <dgm:prSet/>
      <dgm:spPr/>
      <dgm:t>
        <a:bodyPr/>
        <a:lstStyle/>
        <a:p>
          <a:endParaRPr lang="sl-SI"/>
        </a:p>
      </dgm:t>
    </dgm:pt>
    <dgm:pt modelId="{B488A322-40A0-4A5D-89D3-E32E51BDA3A4}" type="sibTrans" cxnId="{92CBD57A-AD42-4895-A39A-1E937F049494}">
      <dgm:prSet/>
      <dgm:spPr/>
      <dgm:t>
        <a:bodyPr/>
        <a:lstStyle/>
        <a:p>
          <a:endParaRPr lang="sl-SI"/>
        </a:p>
      </dgm:t>
    </dgm:pt>
    <dgm:pt modelId="{F7B90DF5-E32D-4D4B-A98D-282CB175BBCD}">
      <dgm:prSet phldrT="[besedilo]" custT="1"/>
      <dgm:spPr/>
      <dgm:t>
        <a:bodyPr/>
        <a:lstStyle/>
        <a:p>
          <a:r>
            <a:rPr lang="sl-SI" sz="1400" dirty="0" smtClean="0"/>
            <a:t>nabor predmetov –učenci izberejo</a:t>
          </a:r>
          <a:endParaRPr lang="sl-SI" sz="1400" dirty="0"/>
        </a:p>
      </dgm:t>
    </dgm:pt>
    <dgm:pt modelId="{8BB8A418-1714-43C2-8EDB-9F24CA2DF40F}" type="parTrans" cxnId="{631A322D-3859-465A-AD7A-4EA4A8CA9A15}">
      <dgm:prSet/>
      <dgm:spPr/>
      <dgm:t>
        <a:bodyPr/>
        <a:lstStyle/>
        <a:p>
          <a:endParaRPr lang="sl-SI"/>
        </a:p>
      </dgm:t>
    </dgm:pt>
    <dgm:pt modelId="{DB142355-5E32-476A-90F6-4E0D6BB20F3B}" type="sibTrans" cxnId="{631A322D-3859-465A-AD7A-4EA4A8CA9A15}">
      <dgm:prSet/>
      <dgm:spPr/>
      <dgm:t>
        <a:bodyPr/>
        <a:lstStyle/>
        <a:p>
          <a:endParaRPr lang="sl-SI"/>
        </a:p>
      </dgm:t>
    </dgm:pt>
    <dgm:pt modelId="{AA181279-15B0-4AC2-9B50-14CFB0088A1D}">
      <dgm:prSet phldrT="[besedilo]" custT="1"/>
      <dgm:spPr/>
      <dgm:t>
        <a:bodyPr/>
        <a:lstStyle/>
        <a:p>
          <a:r>
            <a:rPr lang="sl-SI" sz="1400" dirty="0" smtClean="0"/>
            <a:t>Junija – obvestila o izbiri v podpis</a:t>
          </a:r>
          <a:endParaRPr lang="sl-SI" sz="1400" dirty="0"/>
        </a:p>
      </dgm:t>
    </dgm:pt>
    <dgm:pt modelId="{CF5830E8-A657-4A97-974D-E6CBB5740501}" type="parTrans" cxnId="{BF697B40-BDFD-4578-9EC0-7AFA69F5BB24}">
      <dgm:prSet/>
      <dgm:spPr/>
      <dgm:t>
        <a:bodyPr/>
        <a:lstStyle/>
        <a:p>
          <a:endParaRPr lang="sl-SI"/>
        </a:p>
      </dgm:t>
    </dgm:pt>
    <dgm:pt modelId="{4F8EF94E-040C-4736-A693-2F7961C4B55B}" type="sibTrans" cxnId="{BF697B40-BDFD-4578-9EC0-7AFA69F5BB24}">
      <dgm:prSet/>
      <dgm:spPr/>
      <dgm:t>
        <a:bodyPr/>
        <a:lstStyle/>
        <a:p>
          <a:endParaRPr lang="sl-SI"/>
        </a:p>
      </dgm:t>
    </dgm:pt>
    <dgm:pt modelId="{63A07879-13C0-4E23-B65D-53C986C8B2AF}">
      <dgm:prSet phldrT="[besedilo]" custT="1"/>
      <dgm:spPr/>
      <dgm:t>
        <a:bodyPr/>
        <a:lstStyle/>
        <a:p>
          <a:r>
            <a:rPr lang="sl-SI" sz="1400" dirty="0" smtClean="0"/>
            <a:t>Neobvezni izbirni predmet</a:t>
          </a:r>
          <a:endParaRPr lang="sl-SI" sz="1400" dirty="0"/>
        </a:p>
      </dgm:t>
    </dgm:pt>
    <dgm:pt modelId="{82B60499-CEDC-447F-8170-6163946353B6}" type="parTrans" cxnId="{FAA57698-3D80-445C-926D-0DB8028CE459}">
      <dgm:prSet/>
      <dgm:spPr/>
      <dgm:t>
        <a:bodyPr/>
        <a:lstStyle/>
        <a:p>
          <a:endParaRPr lang="sl-SI"/>
        </a:p>
      </dgm:t>
    </dgm:pt>
    <dgm:pt modelId="{0920E84F-4C6C-402D-88ED-C84B72562E3F}" type="sibTrans" cxnId="{FAA57698-3D80-445C-926D-0DB8028CE459}">
      <dgm:prSet/>
      <dgm:spPr/>
      <dgm:t>
        <a:bodyPr/>
        <a:lstStyle/>
        <a:p>
          <a:endParaRPr lang="sl-SI"/>
        </a:p>
      </dgm:t>
    </dgm:pt>
    <dgm:pt modelId="{1C1DC22D-928B-4807-B88E-5558766AB06F}">
      <dgm:prSet phldrT="[besedilo]" custT="1"/>
      <dgm:spPr/>
      <dgm:t>
        <a:bodyPr/>
        <a:lstStyle/>
        <a:p>
          <a:r>
            <a:rPr lang="sl-SI" sz="1400" b="1" dirty="0" smtClean="0">
              <a:solidFill>
                <a:schemeClr val="accent2">
                  <a:lumMod val="75000"/>
                </a:schemeClr>
              </a:solidFill>
            </a:rPr>
            <a:t>7. – 9. razred</a:t>
          </a:r>
        </a:p>
        <a:p>
          <a:r>
            <a:rPr lang="sl-SI" sz="1400" b="1" dirty="0" smtClean="0">
              <a:solidFill>
                <a:schemeClr val="accent2">
                  <a:lumMod val="75000"/>
                </a:schemeClr>
              </a:solidFill>
            </a:rPr>
            <a:t>Tuj jezik</a:t>
          </a:r>
          <a:endParaRPr lang="sl-SI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97A26DE0-09E5-490E-B718-F1F019DB168B}" type="parTrans" cxnId="{E9AD9D2B-4836-4196-A2BB-8879378C18A4}">
      <dgm:prSet/>
      <dgm:spPr/>
      <dgm:t>
        <a:bodyPr/>
        <a:lstStyle/>
        <a:p>
          <a:endParaRPr lang="sl-SI"/>
        </a:p>
      </dgm:t>
    </dgm:pt>
    <dgm:pt modelId="{79B9B1D5-13A3-4519-88D4-215BA3CE77AB}" type="sibTrans" cxnId="{E9AD9D2B-4836-4196-A2BB-8879378C18A4}">
      <dgm:prSet/>
      <dgm:spPr/>
      <dgm:t>
        <a:bodyPr/>
        <a:lstStyle/>
        <a:p>
          <a:endParaRPr lang="sl-SI"/>
        </a:p>
      </dgm:t>
    </dgm:pt>
    <dgm:pt modelId="{DC3F68B8-9B2B-470B-8FAF-7989B8663C39}">
      <dgm:prSet/>
      <dgm:spPr/>
      <dgm:t>
        <a:bodyPr/>
        <a:lstStyle/>
        <a:p>
          <a:r>
            <a:rPr lang="sl-SI" dirty="0" smtClean="0"/>
            <a:t>4.-6. razred</a:t>
          </a:r>
        </a:p>
        <a:p>
          <a:r>
            <a:rPr lang="sl-SI" b="1" dirty="0" smtClean="0">
              <a:solidFill>
                <a:schemeClr val="accent2">
                  <a:lumMod val="75000"/>
                </a:schemeClr>
              </a:solidFill>
            </a:rPr>
            <a:t>Tuj jezik</a:t>
          </a:r>
        </a:p>
        <a:p>
          <a:r>
            <a:rPr lang="sl-SI" b="1" dirty="0" smtClean="0"/>
            <a:t>Umetnost</a:t>
          </a:r>
        </a:p>
        <a:p>
          <a:r>
            <a:rPr lang="sl-SI" dirty="0" smtClean="0"/>
            <a:t>Računalništvo</a:t>
          </a:r>
        </a:p>
        <a:p>
          <a:r>
            <a:rPr lang="sl-SI" dirty="0" smtClean="0"/>
            <a:t>Šport</a:t>
          </a:r>
        </a:p>
        <a:p>
          <a:r>
            <a:rPr lang="sl-SI" b="1" dirty="0" smtClean="0">
              <a:solidFill>
                <a:schemeClr val="accent2">
                  <a:lumMod val="75000"/>
                </a:schemeClr>
              </a:solidFill>
            </a:rPr>
            <a:t>Tehnika</a:t>
          </a:r>
          <a:endParaRPr lang="sl-SI" b="1" dirty="0">
            <a:solidFill>
              <a:schemeClr val="accent2">
                <a:lumMod val="75000"/>
              </a:schemeClr>
            </a:solidFill>
          </a:endParaRPr>
        </a:p>
      </dgm:t>
    </dgm:pt>
    <dgm:pt modelId="{B3E05614-0647-467C-BCE2-D8B79C2D86DB}" type="parTrans" cxnId="{18A0B03D-A32D-4D0A-A208-A78507ECE5FC}">
      <dgm:prSet/>
      <dgm:spPr/>
      <dgm:t>
        <a:bodyPr/>
        <a:lstStyle/>
        <a:p>
          <a:endParaRPr lang="sl-SI"/>
        </a:p>
      </dgm:t>
    </dgm:pt>
    <dgm:pt modelId="{B5E4C972-E2D5-4A0D-980C-087BB3ABBB6A}" type="sibTrans" cxnId="{18A0B03D-A32D-4D0A-A208-A78507ECE5FC}">
      <dgm:prSet/>
      <dgm:spPr/>
      <dgm:t>
        <a:bodyPr/>
        <a:lstStyle/>
        <a:p>
          <a:endParaRPr lang="sl-SI"/>
        </a:p>
      </dgm:t>
    </dgm:pt>
    <dgm:pt modelId="{9FB56F6C-A6C6-4FFD-96A0-FF1EB35FCDBA}">
      <dgm:prSet custT="1"/>
      <dgm:spPr/>
      <dgm:t>
        <a:bodyPr/>
        <a:lstStyle/>
        <a:p>
          <a:r>
            <a:rPr lang="sl-SI" sz="1400" b="1" dirty="0" smtClean="0">
              <a:solidFill>
                <a:schemeClr val="accent2">
                  <a:lumMod val="75000"/>
                </a:schemeClr>
              </a:solidFill>
            </a:rPr>
            <a:t>1. Razred</a:t>
          </a:r>
        </a:p>
        <a:p>
          <a:r>
            <a:rPr lang="sl-SI" sz="1400" b="1" dirty="0" smtClean="0">
              <a:solidFill>
                <a:schemeClr val="accent2">
                  <a:lumMod val="75000"/>
                </a:schemeClr>
              </a:solidFill>
            </a:rPr>
            <a:t>angleščina</a:t>
          </a:r>
          <a:endParaRPr lang="sl-SI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DA9B889B-E052-4B56-857D-8D990491B4E6}" type="parTrans" cxnId="{C095CCF8-7C08-4457-BCBB-65BC83ABB81D}">
      <dgm:prSet/>
      <dgm:spPr/>
      <dgm:t>
        <a:bodyPr/>
        <a:lstStyle/>
        <a:p>
          <a:endParaRPr lang="sl-SI"/>
        </a:p>
      </dgm:t>
    </dgm:pt>
    <dgm:pt modelId="{39909239-51B7-402F-81C5-5B48F10856A2}" type="sibTrans" cxnId="{C095CCF8-7C08-4457-BCBB-65BC83ABB81D}">
      <dgm:prSet/>
      <dgm:spPr/>
      <dgm:t>
        <a:bodyPr/>
        <a:lstStyle/>
        <a:p>
          <a:endParaRPr lang="sl-SI"/>
        </a:p>
      </dgm:t>
    </dgm:pt>
    <dgm:pt modelId="{3FE3EC80-869E-4ED0-B5C0-E5DFCB4602A4}" type="pres">
      <dgm:prSet presAssocID="{C7B2B00E-D368-4D28-BA09-EFAE6D2438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EB77140E-B3AD-4DB9-87B6-CDA359814B3B}" type="pres">
      <dgm:prSet presAssocID="{0AC61C4D-470F-4C92-941D-22C58E564C1C}" presName="hierRoot1" presStyleCnt="0"/>
      <dgm:spPr/>
      <dgm:t>
        <a:bodyPr/>
        <a:lstStyle/>
        <a:p>
          <a:endParaRPr lang="sl-SI"/>
        </a:p>
      </dgm:t>
    </dgm:pt>
    <dgm:pt modelId="{66155071-2944-4FB1-8A88-3229E36E407A}" type="pres">
      <dgm:prSet presAssocID="{0AC61C4D-470F-4C92-941D-22C58E564C1C}" presName="composite" presStyleCnt="0"/>
      <dgm:spPr/>
      <dgm:t>
        <a:bodyPr/>
        <a:lstStyle/>
        <a:p>
          <a:endParaRPr lang="sl-SI"/>
        </a:p>
      </dgm:t>
    </dgm:pt>
    <dgm:pt modelId="{0F7AF521-D7EC-47AA-B1F2-DC5C210ED107}" type="pres">
      <dgm:prSet presAssocID="{0AC61C4D-470F-4C92-941D-22C58E564C1C}" presName="background" presStyleLbl="node0" presStyleIdx="0" presStyleCnt="1"/>
      <dgm:spPr/>
      <dgm:t>
        <a:bodyPr/>
        <a:lstStyle/>
        <a:p>
          <a:endParaRPr lang="sl-SI"/>
        </a:p>
      </dgm:t>
    </dgm:pt>
    <dgm:pt modelId="{D456CAE4-9104-472B-8133-54E1F302A099}" type="pres">
      <dgm:prSet presAssocID="{0AC61C4D-470F-4C92-941D-22C58E564C1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219F390-B707-4D6D-B568-448D94288BEF}" type="pres">
      <dgm:prSet presAssocID="{0AC61C4D-470F-4C92-941D-22C58E564C1C}" presName="hierChild2" presStyleCnt="0"/>
      <dgm:spPr/>
      <dgm:t>
        <a:bodyPr/>
        <a:lstStyle/>
        <a:p>
          <a:endParaRPr lang="sl-SI"/>
        </a:p>
      </dgm:t>
    </dgm:pt>
    <dgm:pt modelId="{AB57FBF4-3623-4075-9AF1-331935CA5027}" type="pres">
      <dgm:prSet presAssocID="{1349D495-B058-4FF9-8029-D202EA6923FE}" presName="Name10" presStyleLbl="parChTrans1D2" presStyleIdx="0" presStyleCnt="2"/>
      <dgm:spPr/>
      <dgm:t>
        <a:bodyPr/>
        <a:lstStyle/>
        <a:p>
          <a:endParaRPr lang="sl-SI"/>
        </a:p>
      </dgm:t>
    </dgm:pt>
    <dgm:pt modelId="{358187BC-B23D-40D9-BDEF-B3BF96BCCABE}" type="pres">
      <dgm:prSet presAssocID="{76BEDCFB-C126-4C2A-97F5-9F1176614B2F}" presName="hierRoot2" presStyleCnt="0"/>
      <dgm:spPr/>
      <dgm:t>
        <a:bodyPr/>
        <a:lstStyle/>
        <a:p>
          <a:endParaRPr lang="sl-SI"/>
        </a:p>
      </dgm:t>
    </dgm:pt>
    <dgm:pt modelId="{95862C25-AA5A-43A7-A905-0218E9483B2E}" type="pres">
      <dgm:prSet presAssocID="{76BEDCFB-C126-4C2A-97F5-9F1176614B2F}" presName="composite2" presStyleCnt="0"/>
      <dgm:spPr/>
      <dgm:t>
        <a:bodyPr/>
        <a:lstStyle/>
        <a:p>
          <a:endParaRPr lang="sl-SI"/>
        </a:p>
      </dgm:t>
    </dgm:pt>
    <dgm:pt modelId="{5CE0A2BC-00BE-40DE-8EED-0123F00A3238}" type="pres">
      <dgm:prSet presAssocID="{76BEDCFB-C126-4C2A-97F5-9F1176614B2F}" presName="background2" presStyleLbl="node2" presStyleIdx="0" presStyleCnt="2"/>
      <dgm:spPr/>
      <dgm:t>
        <a:bodyPr/>
        <a:lstStyle/>
        <a:p>
          <a:endParaRPr lang="sl-SI"/>
        </a:p>
      </dgm:t>
    </dgm:pt>
    <dgm:pt modelId="{08A016F7-3093-4D7B-B9EC-B5551DA1D359}" type="pres">
      <dgm:prSet presAssocID="{76BEDCFB-C126-4C2A-97F5-9F1176614B2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0DF665A-1F0E-4F5C-B347-E1C12D0088CF}" type="pres">
      <dgm:prSet presAssocID="{76BEDCFB-C126-4C2A-97F5-9F1176614B2F}" presName="hierChild3" presStyleCnt="0"/>
      <dgm:spPr/>
      <dgm:t>
        <a:bodyPr/>
        <a:lstStyle/>
        <a:p>
          <a:endParaRPr lang="sl-SI"/>
        </a:p>
      </dgm:t>
    </dgm:pt>
    <dgm:pt modelId="{4FDC74B7-A8C2-41AF-BA7D-E8C53C519104}" type="pres">
      <dgm:prSet presAssocID="{8BB8A418-1714-43C2-8EDB-9F24CA2DF40F}" presName="Name17" presStyleLbl="parChTrans1D3" presStyleIdx="0" presStyleCnt="5"/>
      <dgm:spPr/>
      <dgm:t>
        <a:bodyPr/>
        <a:lstStyle/>
        <a:p>
          <a:endParaRPr lang="sl-SI"/>
        </a:p>
      </dgm:t>
    </dgm:pt>
    <dgm:pt modelId="{AAED38C0-8F40-4E13-8F27-352DFE86BB99}" type="pres">
      <dgm:prSet presAssocID="{F7B90DF5-E32D-4D4B-A98D-282CB175BBCD}" presName="hierRoot3" presStyleCnt="0"/>
      <dgm:spPr/>
      <dgm:t>
        <a:bodyPr/>
        <a:lstStyle/>
        <a:p>
          <a:endParaRPr lang="sl-SI"/>
        </a:p>
      </dgm:t>
    </dgm:pt>
    <dgm:pt modelId="{60517BA4-8616-4481-8382-23CD96A4DE4F}" type="pres">
      <dgm:prSet presAssocID="{F7B90DF5-E32D-4D4B-A98D-282CB175BBCD}" presName="composite3" presStyleCnt="0"/>
      <dgm:spPr/>
      <dgm:t>
        <a:bodyPr/>
        <a:lstStyle/>
        <a:p>
          <a:endParaRPr lang="sl-SI"/>
        </a:p>
      </dgm:t>
    </dgm:pt>
    <dgm:pt modelId="{C893E6BB-54B3-4E03-8CD8-2ADAE6343EC7}" type="pres">
      <dgm:prSet presAssocID="{F7B90DF5-E32D-4D4B-A98D-282CB175BBCD}" presName="background3" presStyleLbl="node3" presStyleIdx="0" presStyleCnt="5"/>
      <dgm:spPr/>
      <dgm:t>
        <a:bodyPr/>
        <a:lstStyle/>
        <a:p>
          <a:endParaRPr lang="sl-SI"/>
        </a:p>
      </dgm:t>
    </dgm:pt>
    <dgm:pt modelId="{DC9E1C2A-74E7-426E-B969-83ECBA81A62A}" type="pres">
      <dgm:prSet presAssocID="{F7B90DF5-E32D-4D4B-A98D-282CB175BBCD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B4E8248-1EB4-4933-A174-523CEB31EA5B}" type="pres">
      <dgm:prSet presAssocID="{F7B90DF5-E32D-4D4B-A98D-282CB175BBCD}" presName="hierChild4" presStyleCnt="0"/>
      <dgm:spPr/>
      <dgm:t>
        <a:bodyPr/>
        <a:lstStyle/>
        <a:p>
          <a:endParaRPr lang="sl-SI"/>
        </a:p>
      </dgm:t>
    </dgm:pt>
    <dgm:pt modelId="{E10DBB41-A01C-4B58-81EE-A14CE4F91434}" type="pres">
      <dgm:prSet presAssocID="{CF5830E8-A657-4A97-974D-E6CBB5740501}" presName="Name17" presStyleLbl="parChTrans1D3" presStyleIdx="1" presStyleCnt="5"/>
      <dgm:spPr/>
      <dgm:t>
        <a:bodyPr/>
        <a:lstStyle/>
        <a:p>
          <a:endParaRPr lang="sl-SI"/>
        </a:p>
      </dgm:t>
    </dgm:pt>
    <dgm:pt modelId="{C3CA3FE7-4B3A-4FD8-AA57-DE8D90C25987}" type="pres">
      <dgm:prSet presAssocID="{AA181279-15B0-4AC2-9B50-14CFB0088A1D}" presName="hierRoot3" presStyleCnt="0"/>
      <dgm:spPr/>
      <dgm:t>
        <a:bodyPr/>
        <a:lstStyle/>
        <a:p>
          <a:endParaRPr lang="sl-SI"/>
        </a:p>
      </dgm:t>
    </dgm:pt>
    <dgm:pt modelId="{863BABAA-2DEB-4290-B671-852F25E2EEB2}" type="pres">
      <dgm:prSet presAssocID="{AA181279-15B0-4AC2-9B50-14CFB0088A1D}" presName="composite3" presStyleCnt="0"/>
      <dgm:spPr/>
      <dgm:t>
        <a:bodyPr/>
        <a:lstStyle/>
        <a:p>
          <a:endParaRPr lang="sl-SI"/>
        </a:p>
      </dgm:t>
    </dgm:pt>
    <dgm:pt modelId="{FFF3863F-C93B-4AEC-81DA-C60B8AFE0338}" type="pres">
      <dgm:prSet presAssocID="{AA181279-15B0-4AC2-9B50-14CFB0088A1D}" presName="background3" presStyleLbl="node3" presStyleIdx="1" presStyleCnt="5"/>
      <dgm:spPr/>
      <dgm:t>
        <a:bodyPr/>
        <a:lstStyle/>
        <a:p>
          <a:endParaRPr lang="sl-SI"/>
        </a:p>
      </dgm:t>
    </dgm:pt>
    <dgm:pt modelId="{7F731F63-942C-4B54-A541-D1C748B86D9B}" type="pres">
      <dgm:prSet presAssocID="{AA181279-15B0-4AC2-9B50-14CFB0088A1D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FB16CD6-8DF8-4C91-9060-37D4312DE256}" type="pres">
      <dgm:prSet presAssocID="{AA181279-15B0-4AC2-9B50-14CFB0088A1D}" presName="hierChild4" presStyleCnt="0"/>
      <dgm:spPr/>
      <dgm:t>
        <a:bodyPr/>
        <a:lstStyle/>
        <a:p>
          <a:endParaRPr lang="sl-SI"/>
        </a:p>
      </dgm:t>
    </dgm:pt>
    <dgm:pt modelId="{E06ECBBE-93D1-45CE-A485-022BE00C26FF}" type="pres">
      <dgm:prSet presAssocID="{82B60499-CEDC-447F-8170-6163946353B6}" presName="Name10" presStyleLbl="parChTrans1D2" presStyleIdx="1" presStyleCnt="2"/>
      <dgm:spPr/>
      <dgm:t>
        <a:bodyPr/>
        <a:lstStyle/>
        <a:p>
          <a:endParaRPr lang="sl-SI"/>
        </a:p>
      </dgm:t>
    </dgm:pt>
    <dgm:pt modelId="{03DD13D5-1058-4339-AC22-3D7E7010BDDE}" type="pres">
      <dgm:prSet presAssocID="{63A07879-13C0-4E23-B65D-53C986C8B2AF}" presName="hierRoot2" presStyleCnt="0"/>
      <dgm:spPr/>
      <dgm:t>
        <a:bodyPr/>
        <a:lstStyle/>
        <a:p>
          <a:endParaRPr lang="sl-SI"/>
        </a:p>
      </dgm:t>
    </dgm:pt>
    <dgm:pt modelId="{2EA14560-BD10-45CB-BBA1-A7BECA72D53C}" type="pres">
      <dgm:prSet presAssocID="{63A07879-13C0-4E23-B65D-53C986C8B2AF}" presName="composite2" presStyleCnt="0"/>
      <dgm:spPr/>
      <dgm:t>
        <a:bodyPr/>
        <a:lstStyle/>
        <a:p>
          <a:endParaRPr lang="sl-SI"/>
        </a:p>
      </dgm:t>
    </dgm:pt>
    <dgm:pt modelId="{DF018DDA-C672-4049-A26A-CB2334D3EB7F}" type="pres">
      <dgm:prSet presAssocID="{63A07879-13C0-4E23-B65D-53C986C8B2AF}" presName="background2" presStyleLbl="node2" presStyleIdx="1" presStyleCnt="2"/>
      <dgm:spPr/>
      <dgm:t>
        <a:bodyPr/>
        <a:lstStyle/>
        <a:p>
          <a:endParaRPr lang="sl-SI"/>
        </a:p>
      </dgm:t>
    </dgm:pt>
    <dgm:pt modelId="{A3AD7C0F-AAFC-4FAA-B7CA-3CFFB6A5834E}" type="pres">
      <dgm:prSet presAssocID="{63A07879-13C0-4E23-B65D-53C986C8B2AF}" presName="text2" presStyleLbl="fgAcc2" presStyleIdx="1" presStyleCnt="2" custLinFactNeighborX="-4479" custLinFactNeighborY="20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0045A6E-663A-4383-BEBF-85A891EF3A19}" type="pres">
      <dgm:prSet presAssocID="{63A07879-13C0-4E23-B65D-53C986C8B2AF}" presName="hierChild3" presStyleCnt="0"/>
      <dgm:spPr/>
      <dgm:t>
        <a:bodyPr/>
        <a:lstStyle/>
        <a:p>
          <a:endParaRPr lang="sl-SI"/>
        </a:p>
      </dgm:t>
    </dgm:pt>
    <dgm:pt modelId="{714A6ED6-EDA7-4142-A871-980B3B5C2E17}" type="pres">
      <dgm:prSet presAssocID="{DA9B889B-E052-4B56-857D-8D990491B4E6}" presName="Name17" presStyleLbl="parChTrans1D3" presStyleIdx="2" presStyleCnt="5"/>
      <dgm:spPr/>
      <dgm:t>
        <a:bodyPr/>
        <a:lstStyle/>
        <a:p>
          <a:endParaRPr lang="sl-SI"/>
        </a:p>
      </dgm:t>
    </dgm:pt>
    <dgm:pt modelId="{A82625A8-6C0D-4D1A-8B1A-C0D08CB5AE06}" type="pres">
      <dgm:prSet presAssocID="{9FB56F6C-A6C6-4FFD-96A0-FF1EB35FCDBA}" presName="hierRoot3" presStyleCnt="0"/>
      <dgm:spPr/>
    </dgm:pt>
    <dgm:pt modelId="{B0D771A5-76E4-4FBB-B973-FAD50E49EBDD}" type="pres">
      <dgm:prSet presAssocID="{9FB56F6C-A6C6-4FFD-96A0-FF1EB35FCDBA}" presName="composite3" presStyleCnt="0"/>
      <dgm:spPr/>
    </dgm:pt>
    <dgm:pt modelId="{C26F83EA-D34F-4ABF-94E9-3A4F8F227883}" type="pres">
      <dgm:prSet presAssocID="{9FB56F6C-A6C6-4FFD-96A0-FF1EB35FCDBA}" presName="background3" presStyleLbl="node3" presStyleIdx="2" presStyleCnt="5"/>
      <dgm:spPr/>
    </dgm:pt>
    <dgm:pt modelId="{A287C577-30CB-45F5-A466-54F3CAB22213}" type="pres">
      <dgm:prSet presAssocID="{9FB56F6C-A6C6-4FFD-96A0-FF1EB35FCDBA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AE30E9D-031D-40D3-830B-26E7F636F569}" type="pres">
      <dgm:prSet presAssocID="{9FB56F6C-A6C6-4FFD-96A0-FF1EB35FCDBA}" presName="hierChild4" presStyleCnt="0"/>
      <dgm:spPr/>
    </dgm:pt>
    <dgm:pt modelId="{6E8237BB-CD52-46DA-9C64-07BA865EA2C5}" type="pres">
      <dgm:prSet presAssocID="{B3E05614-0647-467C-BCE2-D8B79C2D86DB}" presName="Name17" presStyleLbl="parChTrans1D3" presStyleIdx="3" presStyleCnt="5"/>
      <dgm:spPr/>
      <dgm:t>
        <a:bodyPr/>
        <a:lstStyle/>
        <a:p>
          <a:endParaRPr lang="sl-SI"/>
        </a:p>
      </dgm:t>
    </dgm:pt>
    <dgm:pt modelId="{FA731DB9-D703-4A7F-9B77-BB6D98FBB1EB}" type="pres">
      <dgm:prSet presAssocID="{DC3F68B8-9B2B-470B-8FAF-7989B8663C39}" presName="hierRoot3" presStyleCnt="0"/>
      <dgm:spPr/>
    </dgm:pt>
    <dgm:pt modelId="{401FC0A0-2A00-475A-8A6C-EEB04794EB05}" type="pres">
      <dgm:prSet presAssocID="{DC3F68B8-9B2B-470B-8FAF-7989B8663C39}" presName="composite3" presStyleCnt="0"/>
      <dgm:spPr/>
    </dgm:pt>
    <dgm:pt modelId="{48967EDD-DAFC-4CB8-AEB2-48D96480D7FB}" type="pres">
      <dgm:prSet presAssocID="{DC3F68B8-9B2B-470B-8FAF-7989B8663C39}" presName="background3" presStyleLbl="node3" presStyleIdx="3" presStyleCnt="5"/>
      <dgm:spPr/>
    </dgm:pt>
    <dgm:pt modelId="{76D4DA17-0BC6-4942-9BC1-69A78DB09A63}" type="pres">
      <dgm:prSet presAssocID="{DC3F68B8-9B2B-470B-8FAF-7989B8663C39}" presName="text3" presStyleLbl="fgAcc3" presStyleIdx="3" presStyleCnt="5" custScaleX="91471" custScaleY="15700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FD0C1B6-A388-4423-A387-B347DD952E88}" type="pres">
      <dgm:prSet presAssocID="{DC3F68B8-9B2B-470B-8FAF-7989B8663C39}" presName="hierChild4" presStyleCnt="0"/>
      <dgm:spPr/>
    </dgm:pt>
    <dgm:pt modelId="{3989AA60-310F-4A61-A818-7227AC4115D9}" type="pres">
      <dgm:prSet presAssocID="{97A26DE0-09E5-490E-B718-F1F019DB168B}" presName="Name17" presStyleLbl="parChTrans1D3" presStyleIdx="4" presStyleCnt="5"/>
      <dgm:spPr/>
      <dgm:t>
        <a:bodyPr/>
        <a:lstStyle/>
        <a:p>
          <a:endParaRPr lang="sl-SI"/>
        </a:p>
      </dgm:t>
    </dgm:pt>
    <dgm:pt modelId="{6F75534D-7677-4237-98CB-064C0686051E}" type="pres">
      <dgm:prSet presAssocID="{1C1DC22D-928B-4807-B88E-5558766AB06F}" presName="hierRoot3" presStyleCnt="0"/>
      <dgm:spPr/>
      <dgm:t>
        <a:bodyPr/>
        <a:lstStyle/>
        <a:p>
          <a:endParaRPr lang="sl-SI"/>
        </a:p>
      </dgm:t>
    </dgm:pt>
    <dgm:pt modelId="{09836BC6-40B1-4107-9D99-8DD03B84A6EC}" type="pres">
      <dgm:prSet presAssocID="{1C1DC22D-928B-4807-B88E-5558766AB06F}" presName="composite3" presStyleCnt="0"/>
      <dgm:spPr/>
      <dgm:t>
        <a:bodyPr/>
        <a:lstStyle/>
        <a:p>
          <a:endParaRPr lang="sl-SI"/>
        </a:p>
      </dgm:t>
    </dgm:pt>
    <dgm:pt modelId="{E0926E89-9A92-402E-B3A5-5ACBF55EE31E}" type="pres">
      <dgm:prSet presAssocID="{1C1DC22D-928B-4807-B88E-5558766AB06F}" presName="background3" presStyleLbl="node3" presStyleIdx="4" presStyleCnt="5"/>
      <dgm:spPr/>
      <dgm:t>
        <a:bodyPr/>
        <a:lstStyle/>
        <a:p>
          <a:endParaRPr lang="sl-SI"/>
        </a:p>
      </dgm:t>
    </dgm:pt>
    <dgm:pt modelId="{DC25529F-4DEC-4310-8347-A74AB4CA252F}" type="pres">
      <dgm:prSet presAssocID="{1C1DC22D-928B-4807-B88E-5558766AB06F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751522E-CE15-4A46-97D5-FB12913F7136}" type="pres">
      <dgm:prSet presAssocID="{1C1DC22D-928B-4807-B88E-5558766AB06F}" presName="hierChild4" presStyleCnt="0"/>
      <dgm:spPr/>
      <dgm:t>
        <a:bodyPr/>
        <a:lstStyle/>
        <a:p>
          <a:endParaRPr lang="sl-SI"/>
        </a:p>
      </dgm:t>
    </dgm:pt>
  </dgm:ptLst>
  <dgm:cxnLst>
    <dgm:cxn modelId="{677F4562-1358-430F-9755-046BA022A537}" type="presOf" srcId="{76BEDCFB-C126-4C2A-97F5-9F1176614B2F}" destId="{08A016F7-3093-4D7B-B9EC-B5551DA1D359}" srcOrd="0" destOrd="0" presId="urn:microsoft.com/office/officeart/2005/8/layout/hierarchy1"/>
    <dgm:cxn modelId="{6600C630-BAA4-4743-82C9-7A47299ECCD3}" type="presOf" srcId="{0AC61C4D-470F-4C92-941D-22C58E564C1C}" destId="{D456CAE4-9104-472B-8133-54E1F302A099}" srcOrd="0" destOrd="0" presId="urn:microsoft.com/office/officeart/2005/8/layout/hierarchy1"/>
    <dgm:cxn modelId="{9234F399-BAA1-404A-B8F5-12F653F54FCE}" type="presOf" srcId="{97A26DE0-09E5-490E-B718-F1F019DB168B}" destId="{3989AA60-310F-4A61-A818-7227AC4115D9}" srcOrd="0" destOrd="0" presId="urn:microsoft.com/office/officeart/2005/8/layout/hierarchy1"/>
    <dgm:cxn modelId="{AD933C04-D83B-44E3-9B92-FBB08E7C6CDA}" type="presOf" srcId="{B3E05614-0647-467C-BCE2-D8B79C2D86DB}" destId="{6E8237BB-CD52-46DA-9C64-07BA865EA2C5}" srcOrd="0" destOrd="0" presId="urn:microsoft.com/office/officeart/2005/8/layout/hierarchy1"/>
    <dgm:cxn modelId="{EE59C769-3C44-4E3A-95C1-C6814758F34B}" type="presOf" srcId="{1349D495-B058-4FF9-8029-D202EA6923FE}" destId="{AB57FBF4-3623-4075-9AF1-331935CA5027}" srcOrd="0" destOrd="0" presId="urn:microsoft.com/office/officeart/2005/8/layout/hierarchy1"/>
    <dgm:cxn modelId="{CACFADB1-8C71-4446-89B4-FCA5B91D7542}" type="presOf" srcId="{DA9B889B-E052-4B56-857D-8D990491B4E6}" destId="{714A6ED6-EDA7-4142-A871-980B3B5C2E17}" srcOrd="0" destOrd="0" presId="urn:microsoft.com/office/officeart/2005/8/layout/hierarchy1"/>
    <dgm:cxn modelId="{98B76079-7E56-4373-9CA6-5B3636681072}" type="presOf" srcId="{F7B90DF5-E32D-4D4B-A98D-282CB175BBCD}" destId="{DC9E1C2A-74E7-426E-B969-83ECBA81A62A}" srcOrd="0" destOrd="0" presId="urn:microsoft.com/office/officeart/2005/8/layout/hierarchy1"/>
    <dgm:cxn modelId="{18A0B03D-A32D-4D0A-A208-A78507ECE5FC}" srcId="{63A07879-13C0-4E23-B65D-53C986C8B2AF}" destId="{DC3F68B8-9B2B-470B-8FAF-7989B8663C39}" srcOrd="1" destOrd="0" parTransId="{B3E05614-0647-467C-BCE2-D8B79C2D86DB}" sibTransId="{B5E4C972-E2D5-4A0D-980C-087BB3ABBB6A}"/>
    <dgm:cxn modelId="{E17628B8-0675-48B0-ADE3-56D4E9B1BC2B}" type="presOf" srcId="{CF5830E8-A657-4A97-974D-E6CBB5740501}" destId="{E10DBB41-A01C-4B58-81EE-A14CE4F91434}" srcOrd="0" destOrd="0" presId="urn:microsoft.com/office/officeart/2005/8/layout/hierarchy1"/>
    <dgm:cxn modelId="{EAD90EE9-DA99-4EF9-AF9E-0456E60F1521}" type="presOf" srcId="{1C1DC22D-928B-4807-B88E-5558766AB06F}" destId="{DC25529F-4DEC-4310-8347-A74AB4CA252F}" srcOrd="0" destOrd="0" presId="urn:microsoft.com/office/officeart/2005/8/layout/hierarchy1"/>
    <dgm:cxn modelId="{631A322D-3859-465A-AD7A-4EA4A8CA9A15}" srcId="{76BEDCFB-C126-4C2A-97F5-9F1176614B2F}" destId="{F7B90DF5-E32D-4D4B-A98D-282CB175BBCD}" srcOrd="0" destOrd="0" parTransId="{8BB8A418-1714-43C2-8EDB-9F24CA2DF40F}" sibTransId="{DB142355-5E32-476A-90F6-4E0D6BB20F3B}"/>
    <dgm:cxn modelId="{EAB001F3-9379-4E27-88A1-A490E836F754}" type="presOf" srcId="{C7B2B00E-D368-4D28-BA09-EFAE6D2438B4}" destId="{3FE3EC80-869E-4ED0-B5C0-E5DFCB4602A4}" srcOrd="0" destOrd="0" presId="urn:microsoft.com/office/officeart/2005/8/layout/hierarchy1"/>
    <dgm:cxn modelId="{92CBD57A-AD42-4895-A39A-1E937F049494}" srcId="{0AC61C4D-470F-4C92-941D-22C58E564C1C}" destId="{76BEDCFB-C126-4C2A-97F5-9F1176614B2F}" srcOrd="0" destOrd="0" parTransId="{1349D495-B058-4FF9-8029-D202EA6923FE}" sibTransId="{B488A322-40A0-4A5D-89D3-E32E51BDA3A4}"/>
    <dgm:cxn modelId="{BF697B40-BDFD-4578-9EC0-7AFA69F5BB24}" srcId="{76BEDCFB-C126-4C2A-97F5-9F1176614B2F}" destId="{AA181279-15B0-4AC2-9B50-14CFB0088A1D}" srcOrd="1" destOrd="0" parTransId="{CF5830E8-A657-4A97-974D-E6CBB5740501}" sibTransId="{4F8EF94E-040C-4736-A693-2F7961C4B55B}"/>
    <dgm:cxn modelId="{F57F5C6A-9F48-438D-B09C-D0BE56EB7648}" type="presOf" srcId="{DC3F68B8-9B2B-470B-8FAF-7989B8663C39}" destId="{76D4DA17-0BC6-4942-9BC1-69A78DB09A63}" srcOrd="0" destOrd="0" presId="urn:microsoft.com/office/officeart/2005/8/layout/hierarchy1"/>
    <dgm:cxn modelId="{8AEE95B5-240A-4BAB-96CA-7B2D51653484}" type="presOf" srcId="{63A07879-13C0-4E23-B65D-53C986C8B2AF}" destId="{A3AD7C0F-AAFC-4FAA-B7CA-3CFFB6A5834E}" srcOrd="0" destOrd="0" presId="urn:microsoft.com/office/officeart/2005/8/layout/hierarchy1"/>
    <dgm:cxn modelId="{BC49EE31-5236-4EDD-AEB1-8E221ECE1AD2}" type="presOf" srcId="{AA181279-15B0-4AC2-9B50-14CFB0088A1D}" destId="{7F731F63-942C-4B54-A541-D1C748B86D9B}" srcOrd="0" destOrd="0" presId="urn:microsoft.com/office/officeart/2005/8/layout/hierarchy1"/>
    <dgm:cxn modelId="{16062A87-6C09-4BB1-919F-4213AE57675E}" srcId="{C7B2B00E-D368-4D28-BA09-EFAE6D2438B4}" destId="{0AC61C4D-470F-4C92-941D-22C58E564C1C}" srcOrd="0" destOrd="0" parTransId="{2A775874-EB61-42C6-831D-ACE4A24074CD}" sibTransId="{F88733BB-2871-4692-8109-A36AAF625106}"/>
    <dgm:cxn modelId="{FAA57698-3D80-445C-926D-0DB8028CE459}" srcId="{0AC61C4D-470F-4C92-941D-22C58E564C1C}" destId="{63A07879-13C0-4E23-B65D-53C986C8B2AF}" srcOrd="1" destOrd="0" parTransId="{82B60499-CEDC-447F-8170-6163946353B6}" sibTransId="{0920E84F-4C6C-402D-88ED-C84B72562E3F}"/>
    <dgm:cxn modelId="{C095CCF8-7C08-4457-BCBB-65BC83ABB81D}" srcId="{63A07879-13C0-4E23-B65D-53C986C8B2AF}" destId="{9FB56F6C-A6C6-4FFD-96A0-FF1EB35FCDBA}" srcOrd="0" destOrd="0" parTransId="{DA9B889B-E052-4B56-857D-8D990491B4E6}" sibTransId="{39909239-51B7-402F-81C5-5B48F10856A2}"/>
    <dgm:cxn modelId="{B35AF73B-6B6E-47B6-BE62-F613EB595585}" type="presOf" srcId="{9FB56F6C-A6C6-4FFD-96A0-FF1EB35FCDBA}" destId="{A287C577-30CB-45F5-A466-54F3CAB22213}" srcOrd="0" destOrd="0" presId="urn:microsoft.com/office/officeart/2005/8/layout/hierarchy1"/>
    <dgm:cxn modelId="{2347582F-7141-4746-9FD5-624EF2F38CA6}" type="presOf" srcId="{8BB8A418-1714-43C2-8EDB-9F24CA2DF40F}" destId="{4FDC74B7-A8C2-41AF-BA7D-E8C53C519104}" srcOrd="0" destOrd="0" presId="urn:microsoft.com/office/officeart/2005/8/layout/hierarchy1"/>
    <dgm:cxn modelId="{E9AD9D2B-4836-4196-A2BB-8879378C18A4}" srcId="{63A07879-13C0-4E23-B65D-53C986C8B2AF}" destId="{1C1DC22D-928B-4807-B88E-5558766AB06F}" srcOrd="2" destOrd="0" parTransId="{97A26DE0-09E5-490E-B718-F1F019DB168B}" sibTransId="{79B9B1D5-13A3-4519-88D4-215BA3CE77AB}"/>
    <dgm:cxn modelId="{1CAB44AF-474C-44CD-AD67-8A4924FC8577}" type="presOf" srcId="{82B60499-CEDC-447F-8170-6163946353B6}" destId="{E06ECBBE-93D1-45CE-A485-022BE00C26FF}" srcOrd="0" destOrd="0" presId="urn:microsoft.com/office/officeart/2005/8/layout/hierarchy1"/>
    <dgm:cxn modelId="{5191232D-FA75-4E08-BC67-00847D92CC18}" type="presParOf" srcId="{3FE3EC80-869E-4ED0-B5C0-E5DFCB4602A4}" destId="{EB77140E-B3AD-4DB9-87B6-CDA359814B3B}" srcOrd="0" destOrd="0" presId="urn:microsoft.com/office/officeart/2005/8/layout/hierarchy1"/>
    <dgm:cxn modelId="{54B58BBE-AD32-4998-85C3-6E51B0D1553D}" type="presParOf" srcId="{EB77140E-B3AD-4DB9-87B6-CDA359814B3B}" destId="{66155071-2944-4FB1-8A88-3229E36E407A}" srcOrd="0" destOrd="0" presId="urn:microsoft.com/office/officeart/2005/8/layout/hierarchy1"/>
    <dgm:cxn modelId="{96B8831F-FF2F-45DD-9991-8EE906620CCC}" type="presParOf" srcId="{66155071-2944-4FB1-8A88-3229E36E407A}" destId="{0F7AF521-D7EC-47AA-B1F2-DC5C210ED107}" srcOrd="0" destOrd="0" presId="urn:microsoft.com/office/officeart/2005/8/layout/hierarchy1"/>
    <dgm:cxn modelId="{3334788E-661C-4DCC-B007-8349BFB82299}" type="presParOf" srcId="{66155071-2944-4FB1-8A88-3229E36E407A}" destId="{D456CAE4-9104-472B-8133-54E1F302A099}" srcOrd="1" destOrd="0" presId="urn:microsoft.com/office/officeart/2005/8/layout/hierarchy1"/>
    <dgm:cxn modelId="{F41CBBE1-4096-4D22-BADE-6CE3697D9E90}" type="presParOf" srcId="{EB77140E-B3AD-4DB9-87B6-CDA359814B3B}" destId="{E219F390-B707-4D6D-B568-448D94288BEF}" srcOrd="1" destOrd="0" presId="urn:microsoft.com/office/officeart/2005/8/layout/hierarchy1"/>
    <dgm:cxn modelId="{502DCCA3-1D9E-443C-83B0-2FCB74FF7ABF}" type="presParOf" srcId="{E219F390-B707-4D6D-B568-448D94288BEF}" destId="{AB57FBF4-3623-4075-9AF1-331935CA5027}" srcOrd="0" destOrd="0" presId="urn:microsoft.com/office/officeart/2005/8/layout/hierarchy1"/>
    <dgm:cxn modelId="{19D18C41-89C4-4D42-9040-59171030B487}" type="presParOf" srcId="{E219F390-B707-4D6D-B568-448D94288BEF}" destId="{358187BC-B23D-40D9-BDEF-B3BF96BCCABE}" srcOrd="1" destOrd="0" presId="urn:microsoft.com/office/officeart/2005/8/layout/hierarchy1"/>
    <dgm:cxn modelId="{907AEBA6-3464-4764-A712-DA6C620441D1}" type="presParOf" srcId="{358187BC-B23D-40D9-BDEF-B3BF96BCCABE}" destId="{95862C25-AA5A-43A7-A905-0218E9483B2E}" srcOrd="0" destOrd="0" presId="urn:microsoft.com/office/officeart/2005/8/layout/hierarchy1"/>
    <dgm:cxn modelId="{3D8A4F1B-1F9E-4FAA-BCD1-4D02B226527D}" type="presParOf" srcId="{95862C25-AA5A-43A7-A905-0218E9483B2E}" destId="{5CE0A2BC-00BE-40DE-8EED-0123F00A3238}" srcOrd="0" destOrd="0" presId="urn:microsoft.com/office/officeart/2005/8/layout/hierarchy1"/>
    <dgm:cxn modelId="{055A780F-1E5F-4521-BBAD-53ACA6E67363}" type="presParOf" srcId="{95862C25-AA5A-43A7-A905-0218E9483B2E}" destId="{08A016F7-3093-4D7B-B9EC-B5551DA1D359}" srcOrd="1" destOrd="0" presId="urn:microsoft.com/office/officeart/2005/8/layout/hierarchy1"/>
    <dgm:cxn modelId="{E0D41B69-01AE-44A9-BA82-627DC32FDC9D}" type="presParOf" srcId="{358187BC-B23D-40D9-BDEF-B3BF96BCCABE}" destId="{40DF665A-1F0E-4F5C-B347-E1C12D0088CF}" srcOrd="1" destOrd="0" presId="urn:microsoft.com/office/officeart/2005/8/layout/hierarchy1"/>
    <dgm:cxn modelId="{B4B32FAD-8031-48E5-B577-E76687A38E12}" type="presParOf" srcId="{40DF665A-1F0E-4F5C-B347-E1C12D0088CF}" destId="{4FDC74B7-A8C2-41AF-BA7D-E8C53C519104}" srcOrd="0" destOrd="0" presId="urn:microsoft.com/office/officeart/2005/8/layout/hierarchy1"/>
    <dgm:cxn modelId="{47D3DD45-CEF3-4967-A7EA-6A3381AC9C70}" type="presParOf" srcId="{40DF665A-1F0E-4F5C-B347-E1C12D0088CF}" destId="{AAED38C0-8F40-4E13-8F27-352DFE86BB99}" srcOrd="1" destOrd="0" presId="urn:microsoft.com/office/officeart/2005/8/layout/hierarchy1"/>
    <dgm:cxn modelId="{2928959B-7BBC-4994-B643-BD122F72048E}" type="presParOf" srcId="{AAED38C0-8F40-4E13-8F27-352DFE86BB99}" destId="{60517BA4-8616-4481-8382-23CD96A4DE4F}" srcOrd="0" destOrd="0" presId="urn:microsoft.com/office/officeart/2005/8/layout/hierarchy1"/>
    <dgm:cxn modelId="{0FB229C3-15C6-4227-B5B3-3E9A70C7AF64}" type="presParOf" srcId="{60517BA4-8616-4481-8382-23CD96A4DE4F}" destId="{C893E6BB-54B3-4E03-8CD8-2ADAE6343EC7}" srcOrd="0" destOrd="0" presId="urn:microsoft.com/office/officeart/2005/8/layout/hierarchy1"/>
    <dgm:cxn modelId="{D0A43D2C-C6F8-433B-BAF0-2D446C0A2200}" type="presParOf" srcId="{60517BA4-8616-4481-8382-23CD96A4DE4F}" destId="{DC9E1C2A-74E7-426E-B969-83ECBA81A62A}" srcOrd="1" destOrd="0" presId="urn:microsoft.com/office/officeart/2005/8/layout/hierarchy1"/>
    <dgm:cxn modelId="{5D3C8BF9-4930-47F7-B043-15BE173F403F}" type="presParOf" srcId="{AAED38C0-8F40-4E13-8F27-352DFE86BB99}" destId="{3B4E8248-1EB4-4933-A174-523CEB31EA5B}" srcOrd="1" destOrd="0" presId="urn:microsoft.com/office/officeart/2005/8/layout/hierarchy1"/>
    <dgm:cxn modelId="{8C3F7726-FDC7-4418-836A-F3D016DF4B24}" type="presParOf" srcId="{40DF665A-1F0E-4F5C-B347-E1C12D0088CF}" destId="{E10DBB41-A01C-4B58-81EE-A14CE4F91434}" srcOrd="2" destOrd="0" presId="urn:microsoft.com/office/officeart/2005/8/layout/hierarchy1"/>
    <dgm:cxn modelId="{9D0F3DAE-9FD6-42A2-BDED-06F41F0FE975}" type="presParOf" srcId="{40DF665A-1F0E-4F5C-B347-E1C12D0088CF}" destId="{C3CA3FE7-4B3A-4FD8-AA57-DE8D90C25987}" srcOrd="3" destOrd="0" presId="urn:microsoft.com/office/officeart/2005/8/layout/hierarchy1"/>
    <dgm:cxn modelId="{44B6F664-4EA0-4E92-A70A-0D6C403FE4E9}" type="presParOf" srcId="{C3CA3FE7-4B3A-4FD8-AA57-DE8D90C25987}" destId="{863BABAA-2DEB-4290-B671-852F25E2EEB2}" srcOrd="0" destOrd="0" presId="urn:microsoft.com/office/officeart/2005/8/layout/hierarchy1"/>
    <dgm:cxn modelId="{36074504-AE1C-401E-9BC2-C09798CA98DA}" type="presParOf" srcId="{863BABAA-2DEB-4290-B671-852F25E2EEB2}" destId="{FFF3863F-C93B-4AEC-81DA-C60B8AFE0338}" srcOrd="0" destOrd="0" presId="urn:microsoft.com/office/officeart/2005/8/layout/hierarchy1"/>
    <dgm:cxn modelId="{12A79916-04DB-44E3-A40F-250CF7DBC790}" type="presParOf" srcId="{863BABAA-2DEB-4290-B671-852F25E2EEB2}" destId="{7F731F63-942C-4B54-A541-D1C748B86D9B}" srcOrd="1" destOrd="0" presId="urn:microsoft.com/office/officeart/2005/8/layout/hierarchy1"/>
    <dgm:cxn modelId="{F2EC80B2-F9C2-4CD3-A63C-DAE5BFD96B77}" type="presParOf" srcId="{C3CA3FE7-4B3A-4FD8-AA57-DE8D90C25987}" destId="{1FB16CD6-8DF8-4C91-9060-37D4312DE256}" srcOrd="1" destOrd="0" presId="urn:microsoft.com/office/officeart/2005/8/layout/hierarchy1"/>
    <dgm:cxn modelId="{3984F559-B408-476A-A2D4-85A068CA7A76}" type="presParOf" srcId="{E219F390-B707-4D6D-B568-448D94288BEF}" destId="{E06ECBBE-93D1-45CE-A485-022BE00C26FF}" srcOrd="2" destOrd="0" presId="urn:microsoft.com/office/officeart/2005/8/layout/hierarchy1"/>
    <dgm:cxn modelId="{438E6040-2C2C-429F-947B-EAA5FECA2E86}" type="presParOf" srcId="{E219F390-B707-4D6D-B568-448D94288BEF}" destId="{03DD13D5-1058-4339-AC22-3D7E7010BDDE}" srcOrd="3" destOrd="0" presId="urn:microsoft.com/office/officeart/2005/8/layout/hierarchy1"/>
    <dgm:cxn modelId="{0A3AD0BA-3D0B-4542-9DB8-4A33C8A190CE}" type="presParOf" srcId="{03DD13D5-1058-4339-AC22-3D7E7010BDDE}" destId="{2EA14560-BD10-45CB-BBA1-A7BECA72D53C}" srcOrd="0" destOrd="0" presId="urn:microsoft.com/office/officeart/2005/8/layout/hierarchy1"/>
    <dgm:cxn modelId="{B747AC39-BE10-4454-85A5-D0B2DEACE412}" type="presParOf" srcId="{2EA14560-BD10-45CB-BBA1-A7BECA72D53C}" destId="{DF018DDA-C672-4049-A26A-CB2334D3EB7F}" srcOrd="0" destOrd="0" presId="urn:microsoft.com/office/officeart/2005/8/layout/hierarchy1"/>
    <dgm:cxn modelId="{C8F1D3F8-3EB3-4BAB-A08C-560383D40051}" type="presParOf" srcId="{2EA14560-BD10-45CB-BBA1-A7BECA72D53C}" destId="{A3AD7C0F-AAFC-4FAA-B7CA-3CFFB6A5834E}" srcOrd="1" destOrd="0" presId="urn:microsoft.com/office/officeart/2005/8/layout/hierarchy1"/>
    <dgm:cxn modelId="{51544111-F506-4227-8A5D-45DECA8EB410}" type="presParOf" srcId="{03DD13D5-1058-4339-AC22-3D7E7010BDDE}" destId="{80045A6E-663A-4383-BEBF-85A891EF3A19}" srcOrd="1" destOrd="0" presId="urn:microsoft.com/office/officeart/2005/8/layout/hierarchy1"/>
    <dgm:cxn modelId="{4B96FCC3-1396-4495-9712-04D40F577FB6}" type="presParOf" srcId="{80045A6E-663A-4383-BEBF-85A891EF3A19}" destId="{714A6ED6-EDA7-4142-A871-980B3B5C2E17}" srcOrd="0" destOrd="0" presId="urn:microsoft.com/office/officeart/2005/8/layout/hierarchy1"/>
    <dgm:cxn modelId="{718B2F61-EC99-4838-A73A-9369C40500CF}" type="presParOf" srcId="{80045A6E-663A-4383-BEBF-85A891EF3A19}" destId="{A82625A8-6C0D-4D1A-8B1A-C0D08CB5AE06}" srcOrd="1" destOrd="0" presId="urn:microsoft.com/office/officeart/2005/8/layout/hierarchy1"/>
    <dgm:cxn modelId="{1F0B8C6D-F1D7-4954-963A-FD996EF6E183}" type="presParOf" srcId="{A82625A8-6C0D-4D1A-8B1A-C0D08CB5AE06}" destId="{B0D771A5-76E4-4FBB-B973-FAD50E49EBDD}" srcOrd="0" destOrd="0" presId="urn:microsoft.com/office/officeart/2005/8/layout/hierarchy1"/>
    <dgm:cxn modelId="{84246542-534B-4D32-9131-08A4FD4A11F8}" type="presParOf" srcId="{B0D771A5-76E4-4FBB-B973-FAD50E49EBDD}" destId="{C26F83EA-D34F-4ABF-94E9-3A4F8F227883}" srcOrd="0" destOrd="0" presId="urn:microsoft.com/office/officeart/2005/8/layout/hierarchy1"/>
    <dgm:cxn modelId="{B69F0480-DDD2-4CF3-A2EA-C2A12449ED7D}" type="presParOf" srcId="{B0D771A5-76E4-4FBB-B973-FAD50E49EBDD}" destId="{A287C577-30CB-45F5-A466-54F3CAB22213}" srcOrd="1" destOrd="0" presId="urn:microsoft.com/office/officeart/2005/8/layout/hierarchy1"/>
    <dgm:cxn modelId="{085102A1-C69C-4BA2-BD6A-4C057180E08B}" type="presParOf" srcId="{A82625A8-6C0D-4D1A-8B1A-C0D08CB5AE06}" destId="{FAE30E9D-031D-40D3-830B-26E7F636F569}" srcOrd="1" destOrd="0" presId="urn:microsoft.com/office/officeart/2005/8/layout/hierarchy1"/>
    <dgm:cxn modelId="{479453F9-C20B-4DE2-A3C5-2C376B76EDF8}" type="presParOf" srcId="{80045A6E-663A-4383-BEBF-85A891EF3A19}" destId="{6E8237BB-CD52-46DA-9C64-07BA865EA2C5}" srcOrd="2" destOrd="0" presId="urn:microsoft.com/office/officeart/2005/8/layout/hierarchy1"/>
    <dgm:cxn modelId="{79AE8F6A-98E6-4559-A4D1-088034F7F38E}" type="presParOf" srcId="{80045A6E-663A-4383-BEBF-85A891EF3A19}" destId="{FA731DB9-D703-4A7F-9B77-BB6D98FBB1EB}" srcOrd="3" destOrd="0" presId="urn:microsoft.com/office/officeart/2005/8/layout/hierarchy1"/>
    <dgm:cxn modelId="{723C2C26-98D9-4B3D-B765-9EFE003DAA25}" type="presParOf" srcId="{FA731DB9-D703-4A7F-9B77-BB6D98FBB1EB}" destId="{401FC0A0-2A00-475A-8A6C-EEB04794EB05}" srcOrd="0" destOrd="0" presId="urn:microsoft.com/office/officeart/2005/8/layout/hierarchy1"/>
    <dgm:cxn modelId="{7CCD6353-E08E-4F8B-892D-9EF9A28696D4}" type="presParOf" srcId="{401FC0A0-2A00-475A-8A6C-EEB04794EB05}" destId="{48967EDD-DAFC-4CB8-AEB2-48D96480D7FB}" srcOrd="0" destOrd="0" presId="urn:microsoft.com/office/officeart/2005/8/layout/hierarchy1"/>
    <dgm:cxn modelId="{F78556B4-901C-45C1-9E9D-B016295F3511}" type="presParOf" srcId="{401FC0A0-2A00-475A-8A6C-EEB04794EB05}" destId="{76D4DA17-0BC6-4942-9BC1-69A78DB09A63}" srcOrd="1" destOrd="0" presId="urn:microsoft.com/office/officeart/2005/8/layout/hierarchy1"/>
    <dgm:cxn modelId="{54F6CAD7-5498-4328-8D47-E69E297B43E7}" type="presParOf" srcId="{FA731DB9-D703-4A7F-9B77-BB6D98FBB1EB}" destId="{CFD0C1B6-A388-4423-A387-B347DD952E88}" srcOrd="1" destOrd="0" presId="urn:microsoft.com/office/officeart/2005/8/layout/hierarchy1"/>
    <dgm:cxn modelId="{A9449176-EFF2-4FB7-A95C-EC2113869487}" type="presParOf" srcId="{80045A6E-663A-4383-BEBF-85A891EF3A19}" destId="{3989AA60-310F-4A61-A818-7227AC4115D9}" srcOrd="4" destOrd="0" presId="urn:microsoft.com/office/officeart/2005/8/layout/hierarchy1"/>
    <dgm:cxn modelId="{2CDF4625-0B57-4B09-82E8-AD068D6B5FED}" type="presParOf" srcId="{80045A6E-663A-4383-BEBF-85A891EF3A19}" destId="{6F75534D-7677-4237-98CB-064C0686051E}" srcOrd="5" destOrd="0" presId="urn:microsoft.com/office/officeart/2005/8/layout/hierarchy1"/>
    <dgm:cxn modelId="{8FBBA6E8-B07C-45AF-AF35-72F520292CC3}" type="presParOf" srcId="{6F75534D-7677-4237-98CB-064C0686051E}" destId="{09836BC6-40B1-4107-9D99-8DD03B84A6EC}" srcOrd="0" destOrd="0" presId="urn:microsoft.com/office/officeart/2005/8/layout/hierarchy1"/>
    <dgm:cxn modelId="{042292BB-32BB-49FD-AEC1-FF9532990296}" type="presParOf" srcId="{09836BC6-40B1-4107-9D99-8DD03B84A6EC}" destId="{E0926E89-9A92-402E-B3A5-5ACBF55EE31E}" srcOrd="0" destOrd="0" presId="urn:microsoft.com/office/officeart/2005/8/layout/hierarchy1"/>
    <dgm:cxn modelId="{E6A05CCF-D477-4FC1-8213-25296C963DB3}" type="presParOf" srcId="{09836BC6-40B1-4107-9D99-8DD03B84A6EC}" destId="{DC25529F-4DEC-4310-8347-A74AB4CA252F}" srcOrd="1" destOrd="0" presId="urn:microsoft.com/office/officeart/2005/8/layout/hierarchy1"/>
    <dgm:cxn modelId="{9DEDBDA8-C4A4-419C-B555-6E86BB41124D}" type="presParOf" srcId="{6F75534D-7677-4237-98CB-064C0686051E}" destId="{1751522E-CE15-4A46-97D5-FB12913F71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8F6F94-12C8-4799-BEC2-17354E5BD39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F26F50E0-D34C-4B30-B84B-4EF51BFF68EA}">
      <dgm:prSet phldrT="[besedilo]" custT="1"/>
      <dgm:spPr/>
      <dgm:t>
        <a:bodyPr/>
        <a:lstStyle/>
        <a:p>
          <a:r>
            <a:rPr lang="sl-SI" sz="1800" dirty="0" smtClean="0"/>
            <a:t>Rap</a:t>
          </a:r>
          <a:endParaRPr lang="sl-SI" sz="1800" dirty="0"/>
        </a:p>
      </dgm:t>
    </dgm:pt>
    <dgm:pt modelId="{0D441DA2-C361-4A23-8276-097F805AE479}" type="parTrans" cxnId="{DC674704-9040-4252-97A6-822A15C80329}">
      <dgm:prSet/>
      <dgm:spPr/>
      <dgm:t>
        <a:bodyPr/>
        <a:lstStyle/>
        <a:p>
          <a:endParaRPr lang="sl-SI"/>
        </a:p>
      </dgm:t>
    </dgm:pt>
    <dgm:pt modelId="{1CFA28EB-D2C2-45B7-937C-438F3889B34D}" type="sibTrans" cxnId="{DC674704-9040-4252-97A6-822A15C80329}">
      <dgm:prSet/>
      <dgm:spPr/>
      <dgm:t>
        <a:bodyPr/>
        <a:lstStyle/>
        <a:p>
          <a:endParaRPr lang="sl-SI"/>
        </a:p>
      </dgm:t>
    </dgm:pt>
    <dgm:pt modelId="{9A5EF091-C1C5-4276-B05F-633335A0B1C4}">
      <dgm:prSet phldrT="[besedil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l-SI" b="1" dirty="0" smtClean="0">
              <a:solidFill>
                <a:schemeClr val="tx1"/>
              </a:solidFill>
            </a:rPr>
            <a:t>GIBANJE IN ZDRAVJE ZA DOBRO </a:t>
          </a:r>
        </a:p>
        <a:p>
          <a:r>
            <a:rPr lang="sl-SI" b="1" dirty="0" smtClean="0">
              <a:solidFill>
                <a:schemeClr val="tx1"/>
              </a:solidFill>
            </a:rPr>
            <a:t>PSIHIČNO IN FIZIČNO POČUTJE  </a:t>
          </a:r>
          <a:endParaRPr lang="sl-SI" b="1" dirty="0">
            <a:solidFill>
              <a:schemeClr val="tx1"/>
            </a:solidFill>
          </a:endParaRPr>
        </a:p>
      </dgm:t>
    </dgm:pt>
    <dgm:pt modelId="{549B0FA0-3FA8-4623-A9F8-24C9C083F1F0}" type="parTrans" cxnId="{FD20FC44-9136-46BB-91A5-0B512974A43F}">
      <dgm:prSet/>
      <dgm:spPr/>
      <dgm:t>
        <a:bodyPr/>
        <a:lstStyle/>
        <a:p>
          <a:endParaRPr lang="sl-SI"/>
        </a:p>
      </dgm:t>
    </dgm:pt>
    <dgm:pt modelId="{75B04A29-B3CE-4184-B052-692BCBC84EB4}" type="sibTrans" cxnId="{FD20FC44-9136-46BB-91A5-0B512974A43F}">
      <dgm:prSet/>
      <dgm:spPr/>
      <dgm:t>
        <a:bodyPr/>
        <a:lstStyle/>
        <a:p>
          <a:endParaRPr lang="sl-SI"/>
        </a:p>
      </dgm:t>
    </dgm:pt>
    <dgm:pt modelId="{BB76B046-B4B3-4AC8-B25C-335D117A6A5A}">
      <dgm:prSet phldrT="[besedil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sl-SI" b="1" dirty="0" smtClean="0">
              <a:solidFill>
                <a:schemeClr val="tx1"/>
              </a:solidFill>
            </a:rPr>
            <a:t>Zdravje in varnost</a:t>
          </a:r>
          <a:endParaRPr lang="sl-SI" b="1" dirty="0">
            <a:solidFill>
              <a:schemeClr val="tx1"/>
            </a:solidFill>
          </a:endParaRPr>
        </a:p>
      </dgm:t>
    </dgm:pt>
    <dgm:pt modelId="{6E7EFAF4-A3FD-470D-BB63-8DCE03339F7D}" type="parTrans" cxnId="{2BB693B8-6311-4959-96FB-8242C8B0B0D4}">
      <dgm:prSet/>
      <dgm:spPr/>
      <dgm:t>
        <a:bodyPr/>
        <a:lstStyle/>
        <a:p>
          <a:endParaRPr lang="sl-SI"/>
        </a:p>
      </dgm:t>
    </dgm:pt>
    <dgm:pt modelId="{7ACB500A-2A04-48F1-A48B-441D7BFD9F1C}" type="sibTrans" cxnId="{2BB693B8-6311-4959-96FB-8242C8B0B0D4}">
      <dgm:prSet/>
      <dgm:spPr/>
      <dgm:t>
        <a:bodyPr/>
        <a:lstStyle/>
        <a:p>
          <a:endParaRPr lang="sl-SI"/>
        </a:p>
      </dgm:t>
    </dgm:pt>
    <dgm:pt modelId="{CC4573B0-5D99-4A0B-97DA-31FC15B82FCE}">
      <dgm:prSet phldrT="[besedil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sl-SI" b="1" dirty="0" smtClean="0">
              <a:solidFill>
                <a:schemeClr val="tx1"/>
              </a:solidFill>
            </a:rPr>
            <a:t>Gibanje</a:t>
          </a:r>
          <a:endParaRPr lang="sl-SI" b="1" dirty="0">
            <a:solidFill>
              <a:schemeClr val="tx1"/>
            </a:solidFill>
          </a:endParaRPr>
        </a:p>
      </dgm:t>
    </dgm:pt>
    <dgm:pt modelId="{DFC5CD6F-5BF2-4613-9E57-BDC4FF68A75E}" type="parTrans" cxnId="{96909695-B845-4FEB-8C22-0C6CDA4236F0}">
      <dgm:prSet/>
      <dgm:spPr/>
      <dgm:t>
        <a:bodyPr/>
        <a:lstStyle/>
        <a:p>
          <a:endParaRPr lang="sl-SI"/>
        </a:p>
      </dgm:t>
    </dgm:pt>
    <dgm:pt modelId="{EE7314CF-90A8-4D2A-A6B1-4040584E8CAC}" type="sibTrans" cxnId="{96909695-B845-4FEB-8C22-0C6CDA4236F0}">
      <dgm:prSet/>
      <dgm:spPr/>
      <dgm:t>
        <a:bodyPr/>
        <a:lstStyle/>
        <a:p>
          <a:endParaRPr lang="sl-SI"/>
        </a:p>
      </dgm:t>
    </dgm:pt>
    <dgm:pt modelId="{CE6E43AC-20C3-40D1-A08B-2900EDEA02AA}">
      <dgm:prSet phldrT="[besedil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l-SI" b="1" dirty="0" smtClean="0">
              <a:solidFill>
                <a:schemeClr val="tx1"/>
              </a:solidFill>
            </a:rPr>
            <a:t>KULTURA IN </a:t>
          </a:r>
        </a:p>
        <a:p>
          <a:r>
            <a:rPr lang="sl-SI" b="1" dirty="0" smtClean="0">
              <a:solidFill>
                <a:schemeClr val="tx1"/>
              </a:solidFill>
            </a:rPr>
            <a:t>TRADICIJA</a:t>
          </a:r>
          <a:endParaRPr lang="sl-SI" b="1" dirty="0">
            <a:solidFill>
              <a:schemeClr val="tx1"/>
            </a:solidFill>
          </a:endParaRPr>
        </a:p>
      </dgm:t>
    </dgm:pt>
    <dgm:pt modelId="{4DC02EA9-EACD-4EFF-8395-D97042730572}" type="parTrans" cxnId="{305773B4-D31D-46B3-B007-349D26BF21B8}">
      <dgm:prSet/>
      <dgm:spPr/>
      <dgm:t>
        <a:bodyPr/>
        <a:lstStyle/>
        <a:p>
          <a:endParaRPr lang="sl-SI"/>
        </a:p>
      </dgm:t>
    </dgm:pt>
    <dgm:pt modelId="{86F8C555-138A-4959-A675-901AB03EC203}" type="sibTrans" cxnId="{305773B4-D31D-46B3-B007-349D26BF21B8}">
      <dgm:prSet/>
      <dgm:spPr/>
      <dgm:t>
        <a:bodyPr/>
        <a:lstStyle/>
        <a:p>
          <a:endParaRPr lang="sl-SI"/>
        </a:p>
      </dgm:t>
    </dgm:pt>
    <dgm:pt modelId="{C08FFA1C-2909-4750-AB09-2DE00C721387}">
      <dgm:prSet phldrT="[besedil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sl-SI" b="1" dirty="0" smtClean="0">
              <a:solidFill>
                <a:schemeClr val="tx1"/>
              </a:solidFill>
            </a:rPr>
            <a:t>Kultura, umetnost in dediščina</a:t>
          </a:r>
          <a:endParaRPr lang="sl-SI" b="1" dirty="0">
            <a:solidFill>
              <a:schemeClr val="tx1"/>
            </a:solidFill>
          </a:endParaRPr>
        </a:p>
      </dgm:t>
    </dgm:pt>
    <dgm:pt modelId="{6EE0AD72-BCE7-4158-97C2-E34DB6E4EA49}" type="parTrans" cxnId="{5E578293-FCD1-44AE-8C24-41CAB5E7C33B}">
      <dgm:prSet/>
      <dgm:spPr/>
      <dgm:t>
        <a:bodyPr/>
        <a:lstStyle/>
        <a:p>
          <a:endParaRPr lang="sl-SI"/>
        </a:p>
      </dgm:t>
    </dgm:pt>
    <dgm:pt modelId="{4B74058C-4AB1-49D6-B1FF-4F584DAB9EA4}" type="sibTrans" cxnId="{5E578293-FCD1-44AE-8C24-41CAB5E7C33B}">
      <dgm:prSet/>
      <dgm:spPr/>
      <dgm:t>
        <a:bodyPr/>
        <a:lstStyle/>
        <a:p>
          <a:endParaRPr lang="sl-SI"/>
        </a:p>
      </dgm:t>
    </dgm:pt>
    <dgm:pt modelId="{96FDF4F6-7747-43B2-BB85-AF1263D0EBDF}">
      <dgm:prSet custT="1"/>
      <dgm:spPr>
        <a:solidFill>
          <a:srgbClr val="00CC99"/>
        </a:solidFill>
      </dgm:spPr>
      <dgm:t>
        <a:bodyPr/>
        <a:lstStyle/>
        <a:p>
          <a:r>
            <a:rPr lang="sl-SI" sz="1400" b="1" dirty="0" smtClean="0">
              <a:solidFill>
                <a:schemeClr val="tx1"/>
              </a:solidFill>
            </a:rPr>
            <a:t>VSEBINE IZ ŽIVLJENJA</a:t>
          </a:r>
        </a:p>
        <a:p>
          <a:r>
            <a:rPr lang="sl-SI" sz="1400" b="1" dirty="0" smtClean="0">
              <a:solidFill>
                <a:schemeClr val="tx1"/>
              </a:solidFill>
            </a:rPr>
            <a:t> IN DELA OŠ</a:t>
          </a:r>
          <a:endParaRPr lang="sl-SI" sz="1400" b="1" dirty="0">
            <a:solidFill>
              <a:schemeClr val="tx1"/>
            </a:solidFill>
          </a:endParaRPr>
        </a:p>
      </dgm:t>
    </dgm:pt>
    <dgm:pt modelId="{C21BA74C-9856-475B-8EBA-9E6894518923}" type="parTrans" cxnId="{BD9E38F8-1245-4AB4-B1B2-773B19C084F4}">
      <dgm:prSet/>
      <dgm:spPr/>
      <dgm:t>
        <a:bodyPr/>
        <a:lstStyle/>
        <a:p>
          <a:endParaRPr lang="sl-SI"/>
        </a:p>
      </dgm:t>
    </dgm:pt>
    <dgm:pt modelId="{E655A80D-3951-42F6-8FEA-32DD4325EED7}" type="sibTrans" cxnId="{BD9E38F8-1245-4AB4-B1B2-773B19C084F4}">
      <dgm:prSet/>
      <dgm:spPr/>
      <dgm:t>
        <a:bodyPr/>
        <a:lstStyle/>
        <a:p>
          <a:endParaRPr lang="sl-SI"/>
        </a:p>
      </dgm:t>
    </dgm:pt>
    <dgm:pt modelId="{E142B0DF-E282-4C40-BCAB-AAC13488554D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sl-SI" b="1" dirty="0" smtClean="0">
              <a:solidFill>
                <a:schemeClr val="tx1"/>
              </a:solidFill>
            </a:rPr>
            <a:t>Hrana in prehranjevanje</a:t>
          </a:r>
          <a:endParaRPr lang="sl-SI" b="1" dirty="0">
            <a:solidFill>
              <a:schemeClr val="tx1"/>
            </a:solidFill>
          </a:endParaRPr>
        </a:p>
      </dgm:t>
    </dgm:pt>
    <dgm:pt modelId="{09A057C3-0FA7-4F8E-8850-99A5B63D264E}" type="parTrans" cxnId="{F20373A3-FEFC-49D2-A52D-52C7FAD10CFC}">
      <dgm:prSet/>
      <dgm:spPr/>
      <dgm:t>
        <a:bodyPr/>
        <a:lstStyle/>
        <a:p>
          <a:endParaRPr lang="sl-SI"/>
        </a:p>
      </dgm:t>
    </dgm:pt>
    <dgm:pt modelId="{429C245F-563D-41A3-9A1D-D5FAF3D4A1AC}" type="sibTrans" cxnId="{F20373A3-FEFC-49D2-A52D-52C7FAD10CFC}">
      <dgm:prSet/>
      <dgm:spPr/>
      <dgm:t>
        <a:bodyPr/>
        <a:lstStyle/>
        <a:p>
          <a:endParaRPr lang="sl-SI"/>
        </a:p>
      </dgm:t>
    </dgm:pt>
    <dgm:pt modelId="{C5CEC10C-A160-47BD-952D-0541667964BD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sl-SI" b="1" dirty="0" smtClean="0">
              <a:solidFill>
                <a:schemeClr val="tx1"/>
              </a:solidFill>
            </a:rPr>
            <a:t>Kultura sobivanja</a:t>
          </a:r>
          <a:endParaRPr lang="sl-SI" b="1" dirty="0">
            <a:solidFill>
              <a:schemeClr val="tx1"/>
            </a:solidFill>
          </a:endParaRPr>
        </a:p>
      </dgm:t>
    </dgm:pt>
    <dgm:pt modelId="{30097BF0-8C8A-4DEC-B273-E13439B7D606}" type="parTrans" cxnId="{90D92A93-68D8-4BCB-801B-33196C9D4AAA}">
      <dgm:prSet/>
      <dgm:spPr/>
      <dgm:t>
        <a:bodyPr/>
        <a:lstStyle/>
        <a:p>
          <a:endParaRPr lang="sl-SI"/>
        </a:p>
      </dgm:t>
    </dgm:pt>
    <dgm:pt modelId="{7F8DAED2-5C69-4859-8C0E-2A969E2A5C9E}" type="sibTrans" cxnId="{90D92A93-68D8-4BCB-801B-33196C9D4AAA}">
      <dgm:prSet/>
      <dgm:spPr/>
      <dgm:t>
        <a:bodyPr/>
        <a:lstStyle/>
        <a:p>
          <a:endParaRPr lang="sl-SI"/>
        </a:p>
      </dgm:t>
    </dgm:pt>
    <dgm:pt modelId="{805E3998-15D9-45D1-A338-49318E60C8E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sl-SI" b="1" dirty="0" smtClean="0">
              <a:solidFill>
                <a:schemeClr val="tx1"/>
              </a:solidFill>
            </a:rPr>
            <a:t>Tuji jeziki</a:t>
          </a:r>
          <a:endParaRPr lang="sl-SI" b="1" dirty="0">
            <a:solidFill>
              <a:schemeClr val="tx1"/>
            </a:solidFill>
          </a:endParaRPr>
        </a:p>
      </dgm:t>
    </dgm:pt>
    <dgm:pt modelId="{DFD87D4E-CC26-4AB4-9C12-5BB1598126DA}" type="parTrans" cxnId="{28524B2F-03C3-405B-A4E3-2D2EB5E658F9}">
      <dgm:prSet/>
      <dgm:spPr/>
      <dgm:t>
        <a:bodyPr/>
        <a:lstStyle/>
        <a:p>
          <a:endParaRPr lang="sl-SI"/>
        </a:p>
      </dgm:t>
    </dgm:pt>
    <dgm:pt modelId="{D088F33B-6577-40B2-91EB-A8183152CDB4}" type="sibTrans" cxnId="{28524B2F-03C3-405B-A4E3-2D2EB5E658F9}">
      <dgm:prSet/>
      <dgm:spPr/>
      <dgm:t>
        <a:bodyPr/>
        <a:lstStyle/>
        <a:p>
          <a:endParaRPr lang="sl-SI"/>
        </a:p>
      </dgm:t>
    </dgm:pt>
    <dgm:pt modelId="{2DD9865E-8D1C-4BA1-A5E2-2FAC1EE99332}">
      <dgm:prSet custT="1"/>
      <dgm:spPr>
        <a:solidFill>
          <a:srgbClr val="CCFFCC"/>
        </a:solidFill>
      </dgm:spPr>
      <dgm:t>
        <a:bodyPr/>
        <a:lstStyle/>
        <a:p>
          <a:r>
            <a:rPr lang="sl-SI" sz="1400" b="1" dirty="0" smtClean="0">
              <a:solidFill>
                <a:schemeClr val="tx1"/>
              </a:solidFill>
            </a:rPr>
            <a:t>Samostojno in sodelovalno</a:t>
          </a:r>
        </a:p>
        <a:p>
          <a:r>
            <a:rPr lang="sl-SI" sz="1400" b="1" dirty="0" smtClean="0">
              <a:solidFill>
                <a:schemeClr val="tx1"/>
              </a:solidFill>
            </a:rPr>
            <a:t>učenje</a:t>
          </a:r>
          <a:endParaRPr lang="sl-SI" sz="1400" b="1" dirty="0">
            <a:solidFill>
              <a:schemeClr val="tx1"/>
            </a:solidFill>
          </a:endParaRPr>
        </a:p>
      </dgm:t>
    </dgm:pt>
    <dgm:pt modelId="{B0709B1F-FF89-4F6B-9408-A78DA9A819E5}" type="parTrans" cxnId="{4B43E1E5-21E4-42F4-90BB-37C14D8767C3}">
      <dgm:prSet/>
      <dgm:spPr/>
      <dgm:t>
        <a:bodyPr/>
        <a:lstStyle/>
        <a:p>
          <a:endParaRPr lang="sl-SI"/>
        </a:p>
      </dgm:t>
    </dgm:pt>
    <dgm:pt modelId="{1F5B9ADC-83E1-4E19-9BA3-8A449E478F49}" type="sibTrans" cxnId="{4B43E1E5-21E4-42F4-90BB-37C14D8767C3}">
      <dgm:prSet/>
      <dgm:spPr/>
      <dgm:t>
        <a:bodyPr/>
        <a:lstStyle/>
        <a:p>
          <a:endParaRPr lang="sl-SI"/>
        </a:p>
      </dgm:t>
    </dgm:pt>
    <dgm:pt modelId="{A2E3D4F1-156B-4462-9102-5E2D86A8DE99}">
      <dgm:prSet custT="1"/>
      <dgm:spPr>
        <a:solidFill>
          <a:srgbClr val="CCFFCC"/>
        </a:solidFill>
      </dgm:spPr>
      <dgm:t>
        <a:bodyPr/>
        <a:lstStyle/>
        <a:p>
          <a:r>
            <a:rPr lang="sl-SI" sz="1400" b="1" dirty="0" smtClean="0">
              <a:solidFill>
                <a:schemeClr val="tx1"/>
              </a:solidFill>
            </a:rPr>
            <a:t>Igra in samostojno načrtovanje prostega časa</a:t>
          </a:r>
          <a:endParaRPr lang="sl-SI" sz="1400" b="1" dirty="0">
            <a:solidFill>
              <a:schemeClr val="tx1"/>
            </a:solidFill>
          </a:endParaRPr>
        </a:p>
      </dgm:t>
    </dgm:pt>
    <dgm:pt modelId="{F0A2AA28-0D14-4D89-8DD2-0128E25ED6FD}" type="parTrans" cxnId="{5EF98E8B-56BA-4838-8B81-A7DE65C1FBD1}">
      <dgm:prSet/>
      <dgm:spPr/>
      <dgm:t>
        <a:bodyPr/>
        <a:lstStyle/>
        <a:p>
          <a:endParaRPr lang="sl-SI"/>
        </a:p>
      </dgm:t>
    </dgm:pt>
    <dgm:pt modelId="{FCB3E90F-CFCE-451C-B9CA-FB4AC150CF39}" type="sibTrans" cxnId="{5EF98E8B-56BA-4838-8B81-A7DE65C1FBD1}">
      <dgm:prSet/>
      <dgm:spPr/>
      <dgm:t>
        <a:bodyPr/>
        <a:lstStyle/>
        <a:p>
          <a:endParaRPr lang="sl-SI"/>
        </a:p>
      </dgm:t>
    </dgm:pt>
    <dgm:pt modelId="{6DB4F912-834A-4EE2-AE74-D3C790B88821}">
      <dgm:prSet custT="1"/>
      <dgm:spPr>
        <a:solidFill>
          <a:srgbClr val="CCFFCC"/>
        </a:solidFill>
      </dgm:spPr>
      <dgm:t>
        <a:bodyPr/>
        <a:lstStyle/>
        <a:p>
          <a:r>
            <a:rPr lang="sl-SI" sz="1400" b="1" dirty="0" err="1" smtClean="0">
              <a:solidFill>
                <a:schemeClr val="tx1"/>
              </a:solidFill>
            </a:rPr>
            <a:t>Medvrstniško</a:t>
          </a:r>
          <a:r>
            <a:rPr lang="sl-SI" sz="1400" b="1" dirty="0" smtClean="0">
              <a:solidFill>
                <a:schemeClr val="tx1"/>
              </a:solidFill>
            </a:rPr>
            <a:t> medgeneracijsko in mednarodno sodelovanje</a:t>
          </a:r>
          <a:endParaRPr lang="sl-SI" sz="1400" b="1" dirty="0">
            <a:solidFill>
              <a:schemeClr val="tx1"/>
            </a:solidFill>
          </a:endParaRPr>
        </a:p>
      </dgm:t>
    </dgm:pt>
    <dgm:pt modelId="{F96B8535-E1B1-4D6C-819D-E1BB114FBC35}" type="parTrans" cxnId="{68FADE65-891B-4A18-93E6-FE24AB8EF134}">
      <dgm:prSet/>
      <dgm:spPr/>
      <dgm:t>
        <a:bodyPr/>
        <a:lstStyle/>
        <a:p>
          <a:endParaRPr lang="sl-SI"/>
        </a:p>
      </dgm:t>
    </dgm:pt>
    <dgm:pt modelId="{9F7B20E6-8B3C-4DDB-A6DB-D1574F294F7F}" type="sibTrans" cxnId="{68FADE65-891B-4A18-93E6-FE24AB8EF134}">
      <dgm:prSet/>
      <dgm:spPr/>
      <dgm:t>
        <a:bodyPr/>
        <a:lstStyle/>
        <a:p>
          <a:endParaRPr lang="sl-SI"/>
        </a:p>
      </dgm:t>
    </dgm:pt>
    <dgm:pt modelId="{4552962C-68F3-4030-A8FC-A98548825D83}" type="pres">
      <dgm:prSet presAssocID="{BB8F6F94-12C8-4799-BEC2-17354E5BD3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913CB1DA-A46B-4E65-836C-F553224021BE}" type="pres">
      <dgm:prSet presAssocID="{F26F50E0-D34C-4B30-B84B-4EF51BFF68EA}" presName="hierRoot1" presStyleCnt="0">
        <dgm:presLayoutVars>
          <dgm:hierBranch val="init"/>
        </dgm:presLayoutVars>
      </dgm:prSet>
      <dgm:spPr/>
    </dgm:pt>
    <dgm:pt modelId="{FFF96E9A-0309-448A-945E-B371EB172B36}" type="pres">
      <dgm:prSet presAssocID="{F26F50E0-D34C-4B30-B84B-4EF51BFF68EA}" presName="rootComposite1" presStyleCnt="0"/>
      <dgm:spPr/>
    </dgm:pt>
    <dgm:pt modelId="{EECEAC40-5090-4084-8DE0-DDA056E65AF4}" type="pres">
      <dgm:prSet presAssocID="{F26F50E0-D34C-4B30-B84B-4EF51BFF68E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A05BE63-D636-4BF7-A1CD-2958FBAFD096}" type="pres">
      <dgm:prSet presAssocID="{F26F50E0-D34C-4B30-B84B-4EF51BFF68EA}" presName="rootConnector1" presStyleLbl="node1" presStyleIdx="0" presStyleCnt="0"/>
      <dgm:spPr/>
      <dgm:t>
        <a:bodyPr/>
        <a:lstStyle/>
        <a:p>
          <a:endParaRPr lang="sl-SI"/>
        </a:p>
      </dgm:t>
    </dgm:pt>
    <dgm:pt modelId="{9763CD1C-DD5B-40A6-8516-269654B7CAAC}" type="pres">
      <dgm:prSet presAssocID="{F26F50E0-D34C-4B30-B84B-4EF51BFF68EA}" presName="hierChild2" presStyleCnt="0"/>
      <dgm:spPr/>
    </dgm:pt>
    <dgm:pt modelId="{F1FCFDBC-DAC9-4413-9AF2-FFA78A7D0499}" type="pres">
      <dgm:prSet presAssocID="{549B0FA0-3FA8-4623-A9F8-24C9C083F1F0}" presName="Name37" presStyleLbl="parChTrans1D2" presStyleIdx="0" presStyleCnt="3"/>
      <dgm:spPr/>
      <dgm:t>
        <a:bodyPr/>
        <a:lstStyle/>
        <a:p>
          <a:endParaRPr lang="sl-SI"/>
        </a:p>
      </dgm:t>
    </dgm:pt>
    <dgm:pt modelId="{4B6C475A-A846-47AD-A941-8D1E8A52E1CD}" type="pres">
      <dgm:prSet presAssocID="{9A5EF091-C1C5-4276-B05F-633335A0B1C4}" presName="hierRoot2" presStyleCnt="0">
        <dgm:presLayoutVars>
          <dgm:hierBranch val="init"/>
        </dgm:presLayoutVars>
      </dgm:prSet>
      <dgm:spPr/>
    </dgm:pt>
    <dgm:pt modelId="{91204A04-B693-4095-8222-81D0E399F824}" type="pres">
      <dgm:prSet presAssocID="{9A5EF091-C1C5-4276-B05F-633335A0B1C4}" presName="rootComposite" presStyleCnt="0"/>
      <dgm:spPr/>
    </dgm:pt>
    <dgm:pt modelId="{9E316B25-AB98-4393-BADC-E53098D30F6B}" type="pres">
      <dgm:prSet presAssocID="{9A5EF091-C1C5-4276-B05F-633335A0B1C4}" presName="rootText" presStyleLbl="node2" presStyleIdx="0" presStyleCnt="3" custScaleX="124200" custScaleY="172596" custLinFactNeighborX="-91594" custLinFactNeighborY="-1630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5098B6E-60ED-48D0-B284-D471A78CB12D}" type="pres">
      <dgm:prSet presAssocID="{9A5EF091-C1C5-4276-B05F-633335A0B1C4}" presName="rootConnector" presStyleLbl="node2" presStyleIdx="0" presStyleCnt="3"/>
      <dgm:spPr/>
      <dgm:t>
        <a:bodyPr/>
        <a:lstStyle/>
        <a:p>
          <a:endParaRPr lang="sl-SI"/>
        </a:p>
      </dgm:t>
    </dgm:pt>
    <dgm:pt modelId="{F0969791-AC8F-4E21-8B8B-053BD0DE1682}" type="pres">
      <dgm:prSet presAssocID="{9A5EF091-C1C5-4276-B05F-633335A0B1C4}" presName="hierChild4" presStyleCnt="0"/>
      <dgm:spPr/>
    </dgm:pt>
    <dgm:pt modelId="{1CC42D74-66E1-4060-B2C8-BBF009321FE3}" type="pres">
      <dgm:prSet presAssocID="{6E7EFAF4-A3FD-470D-BB63-8DCE03339F7D}" presName="Name37" presStyleLbl="parChTrans1D3" presStyleIdx="0" presStyleCnt="9"/>
      <dgm:spPr/>
      <dgm:t>
        <a:bodyPr/>
        <a:lstStyle/>
        <a:p>
          <a:endParaRPr lang="sl-SI"/>
        </a:p>
      </dgm:t>
    </dgm:pt>
    <dgm:pt modelId="{EF7E2592-A423-4FCC-9E6B-77C27839414F}" type="pres">
      <dgm:prSet presAssocID="{BB76B046-B4B3-4AC8-B25C-335D117A6A5A}" presName="hierRoot2" presStyleCnt="0">
        <dgm:presLayoutVars>
          <dgm:hierBranch val="init"/>
        </dgm:presLayoutVars>
      </dgm:prSet>
      <dgm:spPr/>
    </dgm:pt>
    <dgm:pt modelId="{ED325107-B747-4FAF-BE8C-B0080E873380}" type="pres">
      <dgm:prSet presAssocID="{BB76B046-B4B3-4AC8-B25C-335D117A6A5A}" presName="rootComposite" presStyleCnt="0"/>
      <dgm:spPr/>
    </dgm:pt>
    <dgm:pt modelId="{8E29EEEF-EE60-4667-B4EF-345EA9F41F84}" type="pres">
      <dgm:prSet presAssocID="{BB76B046-B4B3-4AC8-B25C-335D117A6A5A}" presName="rootText" presStyleLbl="node3" presStyleIdx="0" presStyleCnt="9" custScaleY="131467" custLinFactNeighborX="-78576" custLinFactNeighborY="-4825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FCB2EED-C12D-458E-A062-AF0025067263}" type="pres">
      <dgm:prSet presAssocID="{BB76B046-B4B3-4AC8-B25C-335D117A6A5A}" presName="rootConnector" presStyleLbl="node3" presStyleIdx="0" presStyleCnt="9"/>
      <dgm:spPr/>
      <dgm:t>
        <a:bodyPr/>
        <a:lstStyle/>
        <a:p>
          <a:endParaRPr lang="sl-SI"/>
        </a:p>
      </dgm:t>
    </dgm:pt>
    <dgm:pt modelId="{279C923A-144D-49BF-B743-C6655DD61B93}" type="pres">
      <dgm:prSet presAssocID="{BB76B046-B4B3-4AC8-B25C-335D117A6A5A}" presName="hierChild4" presStyleCnt="0"/>
      <dgm:spPr/>
    </dgm:pt>
    <dgm:pt modelId="{AF8E9F39-CB5D-4122-AA00-9B55772ABC12}" type="pres">
      <dgm:prSet presAssocID="{BB76B046-B4B3-4AC8-B25C-335D117A6A5A}" presName="hierChild5" presStyleCnt="0"/>
      <dgm:spPr/>
    </dgm:pt>
    <dgm:pt modelId="{6D9BB160-246B-439A-90D9-363C08455D1F}" type="pres">
      <dgm:prSet presAssocID="{DFC5CD6F-5BF2-4613-9E57-BDC4FF68A75E}" presName="Name37" presStyleLbl="parChTrans1D3" presStyleIdx="1" presStyleCnt="9"/>
      <dgm:spPr/>
      <dgm:t>
        <a:bodyPr/>
        <a:lstStyle/>
        <a:p>
          <a:endParaRPr lang="sl-SI"/>
        </a:p>
      </dgm:t>
    </dgm:pt>
    <dgm:pt modelId="{A7C92FE2-277D-492C-9330-077F334691E3}" type="pres">
      <dgm:prSet presAssocID="{CC4573B0-5D99-4A0B-97DA-31FC15B82FCE}" presName="hierRoot2" presStyleCnt="0">
        <dgm:presLayoutVars>
          <dgm:hierBranch val="init"/>
        </dgm:presLayoutVars>
      </dgm:prSet>
      <dgm:spPr/>
    </dgm:pt>
    <dgm:pt modelId="{A09E3333-A56C-4A3A-8598-6B7E20A37344}" type="pres">
      <dgm:prSet presAssocID="{CC4573B0-5D99-4A0B-97DA-31FC15B82FCE}" presName="rootComposite" presStyleCnt="0"/>
      <dgm:spPr/>
    </dgm:pt>
    <dgm:pt modelId="{43C9CC2F-E4DE-4F4B-8151-2840B930ACC0}" type="pres">
      <dgm:prSet presAssocID="{CC4573B0-5D99-4A0B-97DA-31FC15B82FCE}" presName="rootText" presStyleLbl="node3" presStyleIdx="1" presStyleCnt="9" custLinFactNeighborX="-97865" custLinFactNeighborY="-6740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9015EA4-E963-4A78-B05C-0E706580EF62}" type="pres">
      <dgm:prSet presAssocID="{CC4573B0-5D99-4A0B-97DA-31FC15B82FCE}" presName="rootConnector" presStyleLbl="node3" presStyleIdx="1" presStyleCnt="9"/>
      <dgm:spPr/>
      <dgm:t>
        <a:bodyPr/>
        <a:lstStyle/>
        <a:p>
          <a:endParaRPr lang="sl-SI"/>
        </a:p>
      </dgm:t>
    </dgm:pt>
    <dgm:pt modelId="{FEE4EA86-F513-4C19-8CEE-D7737C1ED35E}" type="pres">
      <dgm:prSet presAssocID="{CC4573B0-5D99-4A0B-97DA-31FC15B82FCE}" presName="hierChild4" presStyleCnt="0"/>
      <dgm:spPr/>
    </dgm:pt>
    <dgm:pt modelId="{CB105767-5C35-403D-AE17-FABE71686F58}" type="pres">
      <dgm:prSet presAssocID="{CC4573B0-5D99-4A0B-97DA-31FC15B82FCE}" presName="hierChild5" presStyleCnt="0"/>
      <dgm:spPr/>
    </dgm:pt>
    <dgm:pt modelId="{6870E5BB-D772-47D0-A70A-458E80B601E0}" type="pres">
      <dgm:prSet presAssocID="{09A057C3-0FA7-4F8E-8850-99A5B63D264E}" presName="Name37" presStyleLbl="parChTrans1D3" presStyleIdx="2" presStyleCnt="9"/>
      <dgm:spPr/>
      <dgm:t>
        <a:bodyPr/>
        <a:lstStyle/>
        <a:p>
          <a:endParaRPr lang="sl-SI"/>
        </a:p>
      </dgm:t>
    </dgm:pt>
    <dgm:pt modelId="{D9C62FD6-0C9A-48A6-BA5B-48EF38E08527}" type="pres">
      <dgm:prSet presAssocID="{E142B0DF-E282-4C40-BCAB-AAC13488554D}" presName="hierRoot2" presStyleCnt="0">
        <dgm:presLayoutVars>
          <dgm:hierBranch val="init"/>
        </dgm:presLayoutVars>
      </dgm:prSet>
      <dgm:spPr/>
    </dgm:pt>
    <dgm:pt modelId="{2E85BB49-A4E4-4761-98ED-F5F35D25ADC1}" type="pres">
      <dgm:prSet presAssocID="{E142B0DF-E282-4C40-BCAB-AAC13488554D}" presName="rootComposite" presStyleCnt="0"/>
      <dgm:spPr/>
    </dgm:pt>
    <dgm:pt modelId="{65686424-A79F-483A-BE3F-46C25C519821}" type="pres">
      <dgm:prSet presAssocID="{E142B0DF-E282-4C40-BCAB-AAC13488554D}" presName="rootText" presStyleLbl="node3" presStyleIdx="2" presStyleCnt="9" custLinFactX="-49302" custLinFactNeighborX="-100000" custLinFactNeighborY="-8081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A446F42-CA87-40BB-8F6F-750297E7A3BE}" type="pres">
      <dgm:prSet presAssocID="{E142B0DF-E282-4C40-BCAB-AAC13488554D}" presName="rootConnector" presStyleLbl="node3" presStyleIdx="2" presStyleCnt="9"/>
      <dgm:spPr/>
      <dgm:t>
        <a:bodyPr/>
        <a:lstStyle/>
        <a:p>
          <a:endParaRPr lang="sl-SI"/>
        </a:p>
      </dgm:t>
    </dgm:pt>
    <dgm:pt modelId="{42A1B948-E8B2-46AA-9ED9-A3C224882381}" type="pres">
      <dgm:prSet presAssocID="{E142B0DF-E282-4C40-BCAB-AAC13488554D}" presName="hierChild4" presStyleCnt="0"/>
      <dgm:spPr/>
    </dgm:pt>
    <dgm:pt modelId="{FB55ED09-7FBF-497A-B0AF-D547D037A07C}" type="pres">
      <dgm:prSet presAssocID="{E142B0DF-E282-4C40-BCAB-AAC13488554D}" presName="hierChild5" presStyleCnt="0"/>
      <dgm:spPr/>
    </dgm:pt>
    <dgm:pt modelId="{14712C90-AAB8-4FD8-A045-4E10E59C6600}" type="pres">
      <dgm:prSet presAssocID="{9A5EF091-C1C5-4276-B05F-633335A0B1C4}" presName="hierChild5" presStyleCnt="0"/>
      <dgm:spPr/>
    </dgm:pt>
    <dgm:pt modelId="{A9B2AB2D-8A81-422E-A5BE-95146F78FFD8}" type="pres">
      <dgm:prSet presAssocID="{4DC02EA9-EACD-4EFF-8395-D97042730572}" presName="Name37" presStyleLbl="parChTrans1D2" presStyleIdx="1" presStyleCnt="3"/>
      <dgm:spPr/>
      <dgm:t>
        <a:bodyPr/>
        <a:lstStyle/>
        <a:p>
          <a:endParaRPr lang="sl-SI"/>
        </a:p>
      </dgm:t>
    </dgm:pt>
    <dgm:pt modelId="{C9E6BAFE-D238-4A50-9815-4BD4BD87A565}" type="pres">
      <dgm:prSet presAssocID="{CE6E43AC-20C3-40D1-A08B-2900EDEA02AA}" presName="hierRoot2" presStyleCnt="0">
        <dgm:presLayoutVars>
          <dgm:hierBranch val="init"/>
        </dgm:presLayoutVars>
      </dgm:prSet>
      <dgm:spPr/>
    </dgm:pt>
    <dgm:pt modelId="{D653002C-E10B-4A1F-905E-9EE81AE9742A}" type="pres">
      <dgm:prSet presAssocID="{CE6E43AC-20C3-40D1-A08B-2900EDEA02AA}" presName="rootComposite" presStyleCnt="0"/>
      <dgm:spPr/>
    </dgm:pt>
    <dgm:pt modelId="{78C6788C-E0EC-42B0-A8B6-94892235158C}" type="pres">
      <dgm:prSet presAssocID="{CE6E43AC-20C3-40D1-A08B-2900EDEA02AA}" presName="rootText" presStyleLbl="node2" presStyleIdx="1" presStyleCnt="3" custScaleX="153213" custScaleY="13248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0F30CC3-C272-43D2-ACB1-855AE8FC5E63}" type="pres">
      <dgm:prSet presAssocID="{CE6E43AC-20C3-40D1-A08B-2900EDEA02AA}" presName="rootConnector" presStyleLbl="node2" presStyleIdx="1" presStyleCnt="3"/>
      <dgm:spPr/>
      <dgm:t>
        <a:bodyPr/>
        <a:lstStyle/>
        <a:p>
          <a:endParaRPr lang="sl-SI"/>
        </a:p>
      </dgm:t>
    </dgm:pt>
    <dgm:pt modelId="{BFB40CB9-74FA-4A12-A4C4-3A1F9B5C5465}" type="pres">
      <dgm:prSet presAssocID="{CE6E43AC-20C3-40D1-A08B-2900EDEA02AA}" presName="hierChild4" presStyleCnt="0"/>
      <dgm:spPr/>
    </dgm:pt>
    <dgm:pt modelId="{53CCB481-67D2-462A-A3F3-4A61A4E32071}" type="pres">
      <dgm:prSet presAssocID="{6EE0AD72-BCE7-4158-97C2-E34DB6E4EA49}" presName="Name37" presStyleLbl="parChTrans1D3" presStyleIdx="3" presStyleCnt="9"/>
      <dgm:spPr/>
      <dgm:t>
        <a:bodyPr/>
        <a:lstStyle/>
        <a:p>
          <a:endParaRPr lang="sl-SI"/>
        </a:p>
      </dgm:t>
    </dgm:pt>
    <dgm:pt modelId="{B410288E-122C-4BAB-9FB7-601242EDB875}" type="pres">
      <dgm:prSet presAssocID="{C08FFA1C-2909-4750-AB09-2DE00C721387}" presName="hierRoot2" presStyleCnt="0">
        <dgm:presLayoutVars>
          <dgm:hierBranch val="init"/>
        </dgm:presLayoutVars>
      </dgm:prSet>
      <dgm:spPr/>
    </dgm:pt>
    <dgm:pt modelId="{ACEFCC13-6628-4055-A4F2-6C582589BF50}" type="pres">
      <dgm:prSet presAssocID="{C08FFA1C-2909-4750-AB09-2DE00C721387}" presName="rootComposite" presStyleCnt="0"/>
      <dgm:spPr/>
    </dgm:pt>
    <dgm:pt modelId="{7BAACC23-B704-439E-9165-5F515B7D575D}" type="pres">
      <dgm:prSet presAssocID="{C08FFA1C-2909-4750-AB09-2DE00C721387}" presName="rootText" presStyleLbl="node3" presStyleIdx="3" presStyleCnt="9" custLinFactNeighborX="51875" custLinFactNeighborY="472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2EB7314-4F45-4C88-9639-E85F339EEF8D}" type="pres">
      <dgm:prSet presAssocID="{C08FFA1C-2909-4750-AB09-2DE00C721387}" presName="rootConnector" presStyleLbl="node3" presStyleIdx="3" presStyleCnt="9"/>
      <dgm:spPr/>
      <dgm:t>
        <a:bodyPr/>
        <a:lstStyle/>
        <a:p>
          <a:endParaRPr lang="sl-SI"/>
        </a:p>
      </dgm:t>
    </dgm:pt>
    <dgm:pt modelId="{27859D1E-CCBF-4B92-89AD-BE9C43046C25}" type="pres">
      <dgm:prSet presAssocID="{C08FFA1C-2909-4750-AB09-2DE00C721387}" presName="hierChild4" presStyleCnt="0"/>
      <dgm:spPr/>
    </dgm:pt>
    <dgm:pt modelId="{71FE2BA1-1B89-44C0-AD73-6CA16A6A24A8}" type="pres">
      <dgm:prSet presAssocID="{C08FFA1C-2909-4750-AB09-2DE00C721387}" presName="hierChild5" presStyleCnt="0"/>
      <dgm:spPr/>
    </dgm:pt>
    <dgm:pt modelId="{62987C48-106E-434D-B9EF-F1ECE6ECFDF8}" type="pres">
      <dgm:prSet presAssocID="{30097BF0-8C8A-4DEC-B273-E13439B7D606}" presName="Name37" presStyleLbl="parChTrans1D3" presStyleIdx="4" presStyleCnt="9"/>
      <dgm:spPr/>
      <dgm:t>
        <a:bodyPr/>
        <a:lstStyle/>
        <a:p>
          <a:endParaRPr lang="sl-SI"/>
        </a:p>
      </dgm:t>
    </dgm:pt>
    <dgm:pt modelId="{144C61FD-7023-4900-B18C-CC420199F50C}" type="pres">
      <dgm:prSet presAssocID="{C5CEC10C-A160-47BD-952D-0541667964BD}" presName="hierRoot2" presStyleCnt="0">
        <dgm:presLayoutVars>
          <dgm:hierBranch val="init"/>
        </dgm:presLayoutVars>
      </dgm:prSet>
      <dgm:spPr/>
    </dgm:pt>
    <dgm:pt modelId="{E1F078DC-C8AE-4CFD-B529-65D4F6D01F9D}" type="pres">
      <dgm:prSet presAssocID="{C5CEC10C-A160-47BD-952D-0541667964BD}" presName="rootComposite" presStyleCnt="0"/>
      <dgm:spPr/>
    </dgm:pt>
    <dgm:pt modelId="{9589C258-97C7-4381-BB54-0D5802737998}" type="pres">
      <dgm:prSet presAssocID="{C5CEC10C-A160-47BD-952D-0541667964BD}" presName="rootText" presStyleLbl="node3" presStyleIdx="4" presStyleCnt="9" custLinFactNeighborX="6867" custLinFactNeighborY="417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DA38932-43B9-4069-A5C9-55BB5388FE20}" type="pres">
      <dgm:prSet presAssocID="{C5CEC10C-A160-47BD-952D-0541667964BD}" presName="rootConnector" presStyleLbl="node3" presStyleIdx="4" presStyleCnt="9"/>
      <dgm:spPr/>
      <dgm:t>
        <a:bodyPr/>
        <a:lstStyle/>
        <a:p>
          <a:endParaRPr lang="sl-SI"/>
        </a:p>
      </dgm:t>
    </dgm:pt>
    <dgm:pt modelId="{D96A6ECF-F6CB-4D8C-9DCC-C99833DFD45E}" type="pres">
      <dgm:prSet presAssocID="{C5CEC10C-A160-47BD-952D-0541667964BD}" presName="hierChild4" presStyleCnt="0"/>
      <dgm:spPr/>
    </dgm:pt>
    <dgm:pt modelId="{C91C2414-9D2A-4B2E-9ADF-DB37EC83D432}" type="pres">
      <dgm:prSet presAssocID="{C5CEC10C-A160-47BD-952D-0541667964BD}" presName="hierChild5" presStyleCnt="0"/>
      <dgm:spPr/>
    </dgm:pt>
    <dgm:pt modelId="{0518F70A-1757-4694-8663-BEF9FF2E371C}" type="pres">
      <dgm:prSet presAssocID="{DFD87D4E-CC26-4AB4-9C12-5BB1598126DA}" presName="Name37" presStyleLbl="parChTrans1D3" presStyleIdx="5" presStyleCnt="9"/>
      <dgm:spPr/>
      <dgm:t>
        <a:bodyPr/>
        <a:lstStyle/>
        <a:p>
          <a:endParaRPr lang="sl-SI"/>
        </a:p>
      </dgm:t>
    </dgm:pt>
    <dgm:pt modelId="{D30B3E62-EC79-45DA-9F02-754FE4AE882D}" type="pres">
      <dgm:prSet presAssocID="{805E3998-15D9-45D1-A338-49318E60C8E1}" presName="hierRoot2" presStyleCnt="0">
        <dgm:presLayoutVars>
          <dgm:hierBranch val="init"/>
        </dgm:presLayoutVars>
      </dgm:prSet>
      <dgm:spPr/>
    </dgm:pt>
    <dgm:pt modelId="{269030E7-7BB8-4942-924B-4A341C9C10C8}" type="pres">
      <dgm:prSet presAssocID="{805E3998-15D9-45D1-A338-49318E60C8E1}" presName="rootComposite" presStyleCnt="0"/>
      <dgm:spPr/>
    </dgm:pt>
    <dgm:pt modelId="{204419DF-792A-4BAC-BE9F-9C2CE7BFB494}" type="pres">
      <dgm:prSet presAssocID="{805E3998-15D9-45D1-A338-49318E60C8E1}" presName="rootText" presStyleLbl="node3" presStyleIdx="5" presStyleCnt="9" custLinFactNeighborX="-31711" custLinFactNeighborY="362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6265AFC-9BCB-431D-9844-DADDC21DEF36}" type="pres">
      <dgm:prSet presAssocID="{805E3998-15D9-45D1-A338-49318E60C8E1}" presName="rootConnector" presStyleLbl="node3" presStyleIdx="5" presStyleCnt="9"/>
      <dgm:spPr/>
      <dgm:t>
        <a:bodyPr/>
        <a:lstStyle/>
        <a:p>
          <a:endParaRPr lang="sl-SI"/>
        </a:p>
      </dgm:t>
    </dgm:pt>
    <dgm:pt modelId="{6D806588-0EC4-48CD-A9A0-2B8F432888E9}" type="pres">
      <dgm:prSet presAssocID="{805E3998-15D9-45D1-A338-49318E60C8E1}" presName="hierChild4" presStyleCnt="0"/>
      <dgm:spPr/>
    </dgm:pt>
    <dgm:pt modelId="{C7749ED4-045D-4D23-B886-2ECD372BED24}" type="pres">
      <dgm:prSet presAssocID="{805E3998-15D9-45D1-A338-49318E60C8E1}" presName="hierChild5" presStyleCnt="0"/>
      <dgm:spPr/>
    </dgm:pt>
    <dgm:pt modelId="{A048637B-FE15-4A2A-B049-B56EE5FC71A3}" type="pres">
      <dgm:prSet presAssocID="{CE6E43AC-20C3-40D1-A08B-2900EDEA02AA}" presName="hierChild5" presStyleCnt="0"/>
      <dgm:spPr/>
    </dgm:pt>
    <dgm:pt modelId="{5209661D-3F06-4898-88A2-D0CE7AECC0D1}" type="pres">
      <dgm:prSet presAssocID="{C21BA74C-9856-475B-8EBA-9E6894518923}" presName="Name37" presStyleLbl="parChTrans1D2" presStyleIdx="2" presStyleCnt="3"/>
      <dgm:spPr/>
      <dgm:t>
        <a:bodyPr/>
        <a:lstStyle/>
        <a:p>
          <a:endParaRPr lang="sl-SI"/>
        </a:p>
      </dgm:t>
    </dgm:pt>
    <dgm:pt modelId="{F85F8117-B14A-4D40-B29E-F302D9B9A34A}" type="pres">
      <dgm:prSet presAssocID="{96FDF4F6-7747-43B2-BB85-AF1263D0EBDF}" presName="hierRoot2" presStyleCnt="0">
        <dgm:presLayoutVars>
          <dgm:hierBranch val="init"/>
        </dgm:presLayoutVars>
      </dgm:prSet>
      <dgm:spPr/>
    </dgm:pt>
    <dgm:pt modelId="{FBD86162-9258-43ED-9F67-386FE677BF83}" type="pres">
      <dgm:prSet presAssocID="{96FDF4F6-7747-43B2-BB85-AF1263D0EBDF}" presName="rootComposite" presStyleCnt="0"/>
      <dgm:spPr/>
    </dgm:pt>
    <dgm:pt modelId="{80D8863A-BC74-4949-8932-2A60CC69B674}" type="pres">
      <dgm:prSet presAssocID="{96FDF4F6-7747-43B2-BB85-AF1263D0EBDF}" presName="rootText" presStyleLbl="node2" presStyleIdx="2" presStyleCnt="3" custScaleX="158092" custScaleY="148279" custLinFactNeighborX="70276" custLinFactNeighborY="1203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DA081AE-A083-4588-8410-BED93E7C9FE7}" type="pres">
      <dgm:prSet presAssocID="{96FDF4F6-7747-43B2-BB85-AF1263D0EBDF}" presName="rootConnector" presStyleLbl="node2" presStyleIdx="2" presStyleCnt="3"/>
      <dgm:spPr/>
      <dgm:t>
        <a:bodyPr/>
        <a:lstStyle/>
        <a:p>
          <a:endParaRPr lang="sl-SI"/>
        </a:p>
      </dgm:t>
    </dgm:pt>
    <dgm:pt modelId="{91DCB4D9-A2C2-43B6-8986-26DC98299BE7}" type="pres">
      <dgm:prSet presAssocID="{96FDF4F6-7747-43B2-BB85-AF1263D0EBDF}" presName="hierChild4" presStyleCnt="0"/>
      <dgm:spPr/>
    </dgm:pt>
    <dgm:pt modelId="{B085E983-DA7E-41AA-AC1B-F57A65C0DC05}" type="pres">
      <dgm:prSet presAssocID="{B0709B1F-FF89-4F6B-9408-A78DA9A819E5}" presName="Name37" presStyleLbl="parChTrans1D3" presStyleIdx="6" presStyleCnt="9"/>
      <dgm:spPr/>
      <dgm:t>
        <a:bodyPr/>
        <a:lstStyle/>
        <a:p>
          <a:endParaRPr lang="sl-SI"/>
        </a:p>
      </dgm:t>
    </dgm:pt>
    <dgm:pt modelId="{36AA81BA-28EA-4ECB-8F7B-49FC5FF01696}" type="pres">
      <dgm:prSet presAssocID="{2DD9865E-8D1C-4BA1-A5E2-2FAC1EE99332}" presName="hierRoot2" presStyleCnt="0">
        <dgm:presLayoutVars>
          <dgm:hierBranch val="init"/>
        </dgm:presLayoutVars>
      </dgm:prSet>
      <dgm:spPr/>
    </dgm:pt>
    <dgm:pt modelId="{163399EB-7535-4460-BEC5-00D8BE997C83}" type="pres">
      <dgm:prSet presAssocID="{2DD9865E-8D1C-4BA1-A5E2-2FAC1EE99332}" presName="rootComposite" presStyleCnt="0"/>
      <dgm:spPr/>
    </dgm:pt>
    <dgm:pt modelId="{8DAB69DD-0223-4676-B481-518527B50E81}" type="pres">
      <dgm:prSet presAssocID="{2DD9865E-8D1C-4BA1-A5E2-2FAC1EE99332}" presName="rootText" presStyleLbl="node3" presStyleIdx="6" presStyleCnt="9" custScaleX="136999" custScaleY="124946" custLinFactNeighborX="56472" custLinFactNeighborY="178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E112676-501F-4F80-AA68-6D964F4C1741}" type="pres">
      <dgm:prSet presAssocID="{2DD9865E-8D1C-4BA1-A5E2-2FAC1EE99332}" presName="rootConnector" presStyleLbl="node3" presStyleIdx="6" presStyleCnt="9"/>
      <dgm:spPr/>
      <dgm:t>
        <a:bodyPr/>
        <a:lstStyle/>
        <a:p>
          <a:endParaRPr lang="sl-SI"/>
        </a:p>
      </dgm:t>
    </dgm:pt>
    <dgm:pt modelId="{0D1B77FD-9C1E-43BD-913D-1307FBDB7A27}" type="pres">
      <dgm:prSet presAssocID="{2DD9865E-8D1C-4BA1-A5E2-2FAC1EE99332}" presName="hierChild4" presStyleCnt="0"/>
      <dgm:spPr/>
    </dgm:pt>
    <dgm:pt modelId="{C9186096-E809-4BF3-8C29-6A95B3FADCB2}" type="pres">
      <dgm:prSet presAssocID="{2DD9865E-8D1C-4BA1-A5E2-2FAC1EE99332}" presName="hierChild5" presStyleCnt="0"/>
      <dgm:spPr/>
    </dgm:pt>
    <dgm:pt modelId="{39CACD85-C87A-4532-9BF9-E284261C4711}" type="pres">
      <dgm:prSet presAssocID="{F0A2AA28-0D14-4D89-8DD2-0128E25ED6FD}" presName="Name37" presStyleLbl="parChTrans1D3" presStyleIdx="7" presStyleCnt="9"/>
      <dgm:spPr/>
      <dgm:t>
        <a:bodyPr/>
        <a:lstStyle/>
        <a:p>
          <a:endParaRPr lang="sl-SI"/>
        </a:p>
      </dgm:t>
    </dgm:pt>
    <dgm:pt modelId="{664D54F1-CBA4-4310-A8A0-E38E80E79806}" type="pres">
      <dgm:prSet presAssocID="{A2E3D4F1-156B-4462-9102-5E2D86A8DE99}" presName="hierRoot2" presStyleCnt="0">
        <dgm:presLayoutVars>
          <dgm:hierBranch val="init"/>
        </dgm:presLayoutVars>
      </dgm:prSet>
      <dgm:spPr/>
    </dgm:pt>
    <dgm:pt modelId="{3D68ACF5-22B5-4249-A11F-2AB3FAB01303}" type="pres">
      <dgm:prSet presAssocID="{A2E3D4F1-156B-4462-9102-5E2D86A8DE99}" presName="rootComposite" presStyleCnt="0"/>
      <dgm:spPr/>
    </dgm:pt>
    <dgm:pt modelId="{90E1E1DA-C00E-4B4C-A07E-174CF4B21E5A}" type="pres">
      <dgm:prSet presAssocID="{A2E3D4F1-156B-4462-9102-5E2D86A8DE99}" presName="rootText" presStyleLbl="node3" presStyleIdx="7" presStyleCnt="9" custScaleX="156827" custScaleY="127409" custLinFactX="46487" custLinFactNeighborX="100000" custLinFactNeighborY="2009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EA27708-14A9-450F-9884-C46A1EF131DF}" type="pres">
      <dgm:prSet presAssocID="{A2E3D4F1-156B-4462-9102-5E2D86A8DE99}" presName="rootConnector" presStyleLbl="node3" presStyleIdx="7" presStyleCnt="9"/>
      <dgm:spPr/>
      <dgm:t>
        <a:bodyPr/>
        <a:lstStyle/>
        <a:p>
          <a:endParaRPr lang="sl-SI"/>
        </a:p>
      </dgm:t>
    </dgm:pt>
    <dgm:pt modelId="{1D577ED1-DCED-443A-885F-820C08CF0CFA}" type="pres">
      <dgm:prSet presAssocID="{A2E3D4F1-156B-4462-9102-5E2D86A8DE99}" presName="hierChild4" presStyleCnt="0"/>
      <dgm:spPr/>
    </dgm:pt>
    <dgm:pt modelId="{30A54375-501C-4F60-AA4A-D76562B0E37E}" type="pres">
      <dgm:prSet presAssocID="{A2E3D4F1-156B-4462-9102-5E2D86A8DE99}" presName="hierChild5" presStyleCnt="0"/>
      <dgm:spPr/>
    </dgm:pt>
    <dgm:pt modelId="{FB3FA6E1-107C-4204-8533-7D69E2676FD6}" type="pres">
      <dgm:prSet presAssocID="{F96B8535-E1B1-4D6C-819D-E1BB114FBC35}" presName="Name37" presStyleLbl="parChTrans1D3" presStyleIdx="8" presStyleCnt="9"/>
      <dgm:spPr/>
      <dgm:t>
        <a:bodyPr/>
        <a:lstStyle/>
        <a:p>
          <a:endParaRPr lang="sl-SI"/>
        </a:p>
      </dgm:t>
    </dgm:pt>
    <dgm:pt modelId="{2074B361-F758-43A6-9AE8-FBD9501FCBA8}" type="pres">
      <dgm:prSet presAssocID="{6DB4F912-834A-4EE2-AE74-D3C790B88821}" presName="hierRoot2" presStyleCnt="0">
        <dgm:presLayoutVars>
          <dgm:hierBranch val="init"/>
        </dgm:presLayoutVars>
      </dgm:prSet>
      <dgm:spPr/>
    </dgm:pt>
    <dgm:pt modelId="{72C107FC-B411-4695-8862-A34C0E6CCD22}" type="pres">
      <dgm:prSet presAssocID="{6DB4F912-834A-4EE2-AE74-D3C790B88821}" presName="rootComposite" presStyleCnt="0"/>
      <dgm:spPr/>
    </dgm:pt>
    <dgm:pt modelId="{97214725-0F68-4593-B169-61BA9EDB2FC7}" type="pres">
      <dgm:prSet presAssocID="{6DB4F912-834A-4EE2-AE74-D3C790B88821}" presName="rootText" presStyleLbl="node3" presStyleIdx="8" presStyleCnt="9" custScaleX="137231" custScaleY="158042" custLinFactNeighborX="11464" custLinFactNeighborY="-5166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0B72C44-3424-4250-8BF5-1E81C1F85552}" type="pres">
      <dgm:prSet presAssocID="{6DB4F912-834A-4EE2-AE74-D3C790B88821}" presName="rootConnector" presStyleLbl="node3" presStyleIdx="8" presStyleCnt="9"/>
      <dgm:spPr/>
      <dgm:t>
        <a:bodyPr/>
        <a:lstStyle/>
        <a:p>
          <a:endParaRPr lang="sl-SI"/>
        </a:p>
      </dgm:t>
    </dgm:pt>
    <dgm:pt modelId="{C7755907-7BFC-45DA-ABC3-C3EADDA47AD4}" type="pres">
      <dgm:prSet presAssocID="{6DB4F912-834A-4EE2-AE74-D3C790B88821}" presName="hierChild4" presStyleCnt="0"/>
      <dgm:spPr/>
    </dgm:pt>
    <dgm:pt modelId="{2493FAF6-7BD3-4596-ACB2-709A1114C393}" type="pres">
      <dgm:prSet presAssocID="{6DB4F912-834A-4EE2-AE74-D3C790B88821}" presName="hierChild5" presStyleCnt="0"/>
      <dgm:spPr/>
    </dgm:pt>
    <dgm:pt modelId="{8C8CE859-3BD1-458B-B99F-6F9861252259}" type="pres">
      <dgm:prSet presAssocID="{96FDF4F6-7747-43B2-BB85-AF1263D0EBDF}" presName="hierChild5" presStyleCnt="0"/>
      <dgm:spPr/>
    </dgm:pt>
    <dgm:pt modelId="{307D563B-5643-4892-87DD-C5501B35CF51}" type="pres">
      <dgm:prSet presAssocID="{F26F50E0-D34C-4B30-B84B-4EF51BFF68EA}" presName="hierChild3" presStyleCnt="0"/>
      <dgm:spPr/>
    </dgm:pt>
  </dgm:ptLst>
  <dgm:cxnLst>
    <dgm:cxn modelId="{C2A7C9CC-6867-4E23-8013-CC5ACF41C177}" type="presOf" srcId="{CC4573B0-5D99-4A0B-97DA-31FC15B82FCE}" destId="{43C9CC2F-E4DE-4F4B-8151-2840B930ACC0}" srcOrd="0" destOrd="0" presId="urn:microsoft.com/office/officeart/2005/8/layout/orgChart1"/>
    <dgm:cxn modelId="{D7324969-12B3-4E37-8C33-0C55478B80D0}" type="presOf" srcId="{C08FFA1C-2909-4750-AB09-2DE00C721387}" destId="{7BAACC23-B704-439E-9165-5F515B7D575D}" srcOrd="0" destOrd="0" presId="urn:microsoft.com/office/officeart/2005/8/layout/orgChart1"/>
    <dgm:cxn modelId="{DC674704-9040-4252-97A6-822A15C80329}" srcId="{BB8F6F94-12C8-4799-BEC2-17354E5BD393}" destId="{F26F50E0-D34C-4B30-B84B-4EF51BFF68EA}" srcOrd="0" destOrd="0" parTransId="{0D441DA2-C361-4A23-8276-097F805AE479}" sibTransId="{1CFA28EB-D2C2-45B7-937C-438F3889B34D}"/>
    <dgm:cxn modelId="{C548763C-2ABB-46DF-AA55-4CE2A1531966}" type="presOf" srcId="{DFC5CD6F-5BF2-4613-9E57-BDC4FF68A75E}" destId="{6D9BB160-246B-439A-90D9-363C08455D1F}" srcOrd="0" destOrd="0" presId="urn:microsoft.com/office/officeart/2005/8/layout/orgChart1"/>
    <dgm:cxn modelId="{CC2DC5AC-C065-4801-8986-D396E754E80C}" type="presOf" srcId="{CE6E43AC-20C3-40D1-A08B-2900EDEA02AA}" destId="{78C6788C-E0EC-42B0-A8B6-94892235158C}" srcOrd="0" destOrd="0" presId="urn:microsoft.com/office/officeart/2005/8/layout/orgChart1"/>
    <dgm:cxn modelId="{96909695-B845-4FEB-8C22-0C6CDA4236F0}" srcId="{9A5EF091-C1C5-4276-B05F-633335A0B1C4}" destId="{CC4573B0-5D99-4A0B-97DA-31FC15B82FCE}" srcOrd="1" destOrd="0" parTransId="{DFC5CD6F-5BF2-4613-9E57-BDC4FF68A75E}" sibTransId="{EE7314CF-90A8-4D2A-A6B1-4040584E8CAC}"/>
    <dgm:cxn modelId="{D97CBD6D-04E7-42E1-884D-D46852F712FC}" type="presOf" srcId="{805E3998-15D9-45D1-A338-49318E60C8E1}" destId="{204419DF-792A-4BAC-BE9F-9C2CE7BFB494}" srcOrd="0" destOrd="0" presId="urn:microsoft.com/office/officeart/2005/8/layout/orgChart1"/>
    <dgm:cxn modelId="{26625DD8-54FA-4349-9B50-47DE4343C022}" type="presOf" srcId="{6EE0AD72-BCE7-4158-97C2-E34DB6E4EA49}" destId="{53CCB481-67D2-462A-A3F3-4A61A4E32071}" srcOrd="0" destOrd="0" presId="urn:microsoft.com/office/officeart/2005/8/layout/orgChart1"/>
    <dgm:cxn modelId="{AC553036-D8D1-4C35-A50D-66AD269621CB}" type="presOf" srcId="{2DD9865E-8D1C-4BA1-A5E2-2FAC1EE99332}" destId="{6E112676-501F-4F80-AA68-6D964F4C1741}" srcOrd="1" destOrd="0" presId="urn:microsoft.com/office/officeart/2005/8/layout/orgChart1"/>
    <dgm:cxn modelId="{A100A046-DB9D-493B-899E-5793CD481646}" type="presOf" srcId="{A2E3D4F1-156B-4462-9102-5E2D86A8DE99}" destId="{4EA27708-14A9-450F-9884-C46A1EF131DF}" srcOrd="1" destOrd="0" presId="urn:microsoft.com/office/officeart/2005/8/layout/orgChart1"/>
    <dgm:cxn modelId="{CC0156CC-BB20-4E1B-A9CF-E84F0D74C648}" type="presOf" srcId="{BB76B046-B4B3-4AC8-B25C-335D117A6A5A}" destId="{8E29EEEF-EE60-4667-B4EF-345EA9F41F84}" srcOrd="0" destOrd="0" presId="urn:microsoft.com/office/officeart/2005/8/layout/orgChart1"/>
    <dgm:cxn modelId="{28524B2F-03C3-405B-A4E3-2D2EB5E658F9}" srcId="{CE6E43AC-20C3-40D1-A08B-2900EDEA02AA}" destId="{805E3998-15D9-45D1-A338-49318E60C8E1}" srcOrd="2" destOrd="0" parTransId="{DFD87D4E-CC26-4AB4-9C12-5BB1598126DA}" sibTransId="{D088F33B-6577-40B2-91EB-A8183152CDB4}"/>
    <dgm:cxn modelId="{0FFD4D39-EA35-4245-A6C5-764369921E0C}" type="presOf" srcId="{549B0FA0-3FA8-4623-A9F8-24C9C083F1F0}" destId="{F1FCFDBC-DAC9-4413-9AF2-FFA78A7D0499}" srcOrd="0" destOrd="0" presId="urn:microsoft.com/office/officeart/2005/8/layout/orgChart1"/>
    <dgm:cxn modelId="{0208220F-A2FD-4197-B04E-04C377336C06}" type="presOf" srcId="{E142B0DF-E282-4C40-BCAB-AAC13488554D}" destId="{4A446F42-CA87-40BB-8F6F-750297E7A3BE}" srcOrd="1" destOrd="0" presId="urn:microsoft.com/office/officeart/2005/8/layout/orgChart1"/>
    <dgm:cxn modelId="{0B9E3DBB-665F-4E0E-9CC5-7E30188A53EE}" type="presOf" srcId="{DFD87D4E-CC26-4AB4-9C12-5BB1598126DA}" destId="{0518F70A-1757-4694-8663-BEF9FF2E371C}" srcOrd="0" destOrd="0" presId="urn:microsoft.com/office/officeart/2005/8/layout/orgChart1"/>
    <dgm:cxn modelId="{83B5031D-E3BD-42FE-AE7F-2EE65D63D3EB}" type="presOf" srcId="{CC4573B0-5D99-4A0B-97DA-31FC15B82FCE}" destId="{D9015EA4-E963-4A78-B05C-0E706580EF62}" srcOrd="1" destOrd="0" presId="urn:microsoft.com/office/officeart/2005/8/layout/orgChart1"/>
    <dgm:cxn modelId="{511D7D21-A2A8-4CA6-A752-4556CC58BCB3}" type="presOf" srcId="{96FDF4F6-7747-43B2-BB85-AF1263D0EBDF}" destId="{CDA081AE-A083-4588-8410-BED93E7C9FE7}" srcOrd="1" destOrd="0" presId="urn:microsoft.com/office/officeart/2005/8/layout/orgChart1"/>
    <dgm:cxn modelId="{29F8A333-2B24-4089-A20C-E0EA40573248}" type="presOf" srcId="{C21BA74C-9856-475B-8EBA-9E6894518923}" destId="{5209661D-3F06-4898-88A2-D0CE7AECC0D1}" srcOrd="0" destOrd="0" presId="urn:microsoft.com/office/officeart/2005/8/layout/orgChart1"/>
    <dgm:cxn modelId="{5EF98E8B-56BA-4838-8B81-A7DE65C1FBD1}" srcId="{96FDF4F6-7747-43B2-BB85-AF1263D0EBDF}" destId="{A2E3D4F1-156B-4462-9102-5E2D86A8DE99}" srcOrd="1" destOrd="0" parTransId="{F0A2AA28-0D14-4D89-8DD2-0128E25ED6FD}" sibTransId="{FCB3E90F-CFCE-451C-B9CA-FB4AC150CF39}"/>
    <dgm:cxn modelId="{150CDAFD-336D-46C8-B0E8-CD802C614D16}" type="presOf" srcId="{F96B8535-E1B1-4D6C-819D-E1BB114FBC35}" destId="{FB3FA6E1-107C-4204-8533-7D69E2676FD6}" srcOrd="0" destOrd="0" presId="urn:microsoft.com/office/officeart/2005/8/layout/orgChart1"/>
    <dgm:cxn modelId="{2BB693B8-6311-4959-96FB-8242C8B0B0D4}" srcId="{9A5EF091-C1C5-4276-B05F-633335A0B1C4}" destId="{BB76B046-B4B3-4AC8-B25C-335D117A6A5A}" srcOrd="0" destOrd="0" parTransId="{6E7EFAF4-A3FD-470D-BB63-8DCE03339F7D}" sibTransId="{7ACB500A-2A04-48F1-A48B-441D7BFD9F1C}"/>
    <dgm:cxn modelId="{BD9E38F8-1245-4AB4-B1B2-773B19C084F4}" srcId="{F26F50E0-D34C-4B30-B84B-4EF51BFF68EA}" destId="{96FDF4F6-7747-43B2-BB85-AF1263D0EBDF}" srcOrd="2" destOrd="0" parTransId="{C21BA74C-9856-475B-8EBA-9E6894518923}" sibTransId="{E655A80D-3951-42F6-8FEA-32DD4325EED7}"/>
    <dgm:cxn modelId="{F20373A3-FEFC-49D2-A52D-52C7FAD10CFC}" srcId="{9A5EF091-C1C5-4276-B05F-633335A0B1C4}" destId="{E142B0DF-E282-4C40-BCAB-AAC13488554D}" srcOrd="2" destOrd="0" parTransId="{09A057C3-0FA7-4F8E-8850-99A5B63D264E}" sibTransId="{429C245F-563D-41A3-9A1D-D5FAF3D4A1AC}"/>
    <dgm:cxn modelId="{EAD1DE9E-97F1-4929-A44D-C97802D519D8}" type="presOf" srcId="{F26F50E0-D34C-4B30-B84B-4EF51BFF68EA}" destId="{EECEAC40-5090-4084-8DE0-DDA056E65AF4}" srcOrd="0" destOrd="0" presId="urn:microsoft.com/office/officeart/2005/8/layout/orgChart1"/>
    <dgm:cxn modelId="{31FDA5D8-D6F2-48D6-99FC-7DEAC243E570}" type="presOf" srcId="{C5CEC10C-A160-47BD-952D-0541667964BD}" destId="{7DA38932-43B9-4069-A5C9-55BB5388FE20}" srcOrd="1" destOrd="0" presId="urn:microsoft.com/office/officeart/2005/8/layout/orgChart1"/>
    <dgm:cxn modelId="{4A1F3858-D9BC-43CA-8139-3A062DBFD374}" type="presOf" srcId="{9A5EF091-C1C5-4276-B05F-633335A0B1C4}" destId="{9E316B25-AB98-4393-BADC-E53098D30F6B}" srcOrd="0" destOrd="0" presId="urn:microsoft.com/office/officeart/2005/8/layout/orgChart1"/>
    <dgm:cxn modelId="{00953712-ECB3-4BFC-81CB-5B0D60B05526}" type="presOf" srcId="{E142B0DF-E282-4C40-BCAB-AAC13488554D}" destId="{65686424-A79F-483A-BE3F-46C25C519821}" srcOrd="0" destOrd="0" presId="urn:microsoft.com/office/officeart/2005/8/layout/orgChart1"/>
    <dgm:cxn modelId="{FD20FC44-9136-46BB-91A5-0B512974A43F}" srcId="{F26F50E0-D34C-4B30-B84B-4EF51BFF68EA}" destId="{9A5EF091-C1C5-4276-B05F-633335A0B1C4}" srcOrd="0" destOrd="0" parTransId="{549B0FA0-3FA8-4623-A9F8-24C9C083F1F0}" sibTransId="{75B04A29-B3CE-4184-B052-692BCBC84EB4}"/>
    <dgm:cxn modelId="{5EFC812F-C4A2-407B-BCCF-D91EB0B8A912}" type="presOf" srcId="{F26F50E0-D34C-4B30-B84B-4EF51BFF68EA}" destId="{1A05BE63-D636-4BF7-A1CD-2958FBAFD096}" srcOrd="1" destOrd="0" presId="urn:microsoft.com/office/officeart/2005/8/layout/orgChart1"/>
    <dgm:cxn modelId="{DA2BD6BB-D733-42B3-8A73-E954AF14E119}" type="presOf" srcId="{6E7EFAF4-A3FD-470D-BB63-8DCE03339F7D}" destId="{1CC42D74-66E1-4060-B2C8-BBF009321FE3}" srcOrd="0" destOrd="0" presId="urn:microsoft.com/office/officeart/2005/8/layout/orgChart1"/>
    <dgm:cxn modelId="{C0DBF6EB-A6F8-483E-8FA3-A6F32488A717}" type="presOf" srcId="{B0709B1F-FF89-4F6B-9408-A78DA9A819E5}" destId="{B085E983-DA7E-41AA-AC1B-F57A65C0DC05}" srcOrd="0" destOrd="0" presId="urn:microsoft.com/office/officeart/2005/8/layout/orgChart1"/>
    <dgm:cxn modelId="{BFD9024F-175A-4F4A-A427-8169CDE47F69}" type="presOf" srcId="{BB76B046-B4B3-4AC8-B25C-335D117A6A5A}" destId="{4FCB2EED-C12D-458E-A062-AF0025067263}" srcOrd="1" destOrd="0" presId="urn:microsoft.com/office/officeart/2005/8/layout/orgChart1"/>
    <dgm:cxn modelId="{5B86D61E-B123-4096-AAC8-1F5C16F89FDE}" type="presOf" srcId="{C5CEC10C-A160-47BD-952D-0541667964BD}" destId="{9589C258-97C7-4381-BB54-0D5802737998}" srcOrd="0" destOrd="0" presId="urn:microsoft.com/office/officeart/2005/8/layout/orgChart1"/>
    <dgm:cxn modelId="{5E578293-FCD1-44AE-8C24-41CAB5E7C33B}" srcId="{CE6E43AC-20C3-40D1-A08B-2900EDEA02AA}" destId="{C08FFA1C-2909-4750-AB09-2DE00C721387}" srcOrd="0" destOrd="0" parTransId="{6EE0AD72-BCE7-4158-97C2-E34DB6E4EA49}" sibTransId="{4B74058C-4AB1-49D6-B1FF-4F584DAB9EA4}"/>
    <dgm:cxn modelId="{CBF2919A-18E9-43C6-88AF-A7F78537C92A}" type="presOf" srcId="{9A5EF091-C1C5-4276-B05F-633335A0B1C4}" destId="{D5098B6E-60ED-48D0-B284-D471A78CB12D}" srcOrd="1" destOrd="0" presId="urn:microsoft.com/office/officeart/2005/8/layout/orgChart1"/>
    <dgm:cxn modelId="{90D92A93-68D8-4BCB-801B-33196C9D4AAA}" srcId="{CE6E43AC-20C3-40D1-A08B-2900EDEA02AA}" destId="{C5CEC10C-A160-47BD-952D-0541667964BD}" srcOrd="1" destOrd="0" parTransId="{30097BF0-8C8A-4DEC-B273-E13439B7D606}" sibTransId="{7F8DAED2-5C69-4859-8C0E-2A969E2A5C9E}"/>
    <dgm:cxn modelId="{DB4C094F-7F9F-4FF9-9A01-3947F92AF92B}" type="presOf" srcId="{30097BF0-8C8A-4DEC-B273-E13439B7D606}" destId="{62987C48-106E-434D-B9EF-F1ECE6ECFDF8}" srcOrd="0" destOrd="0" presId="urn:microsoft.com/office/officeart/2005/8/layout/orgChart1"/>
    <dgm:cxn modelId="{9C34597D-DD0C-47C1-9256-67DDD279DA26}" type="presOf" srcId="{6DB4F912-834A-4EE2-AE74-D3C790B88821}" destId="{97214725-0F68-4593-B169-61BA9EDB2FC7}" srcOrd="0" destOrd="0" presId="urn:microsoft.com/office/officeart/2005/8/layout/orgChart1"/>
    <dgm:cxn modelId="{52F4DB04-E9F2-4CCC-9659-18DFCDDDC70E}" type="presOf" srcId="{A2E3D4F1-156B-4462-9102-5E2D86A8DE99}" destId="{90E1E1DA-C00E-4B4C-A07E-174CF4B21E5A}" srcOrd="0" destOrd="0" presId="urn:microsoft.com/office/officeart/2005/8/layout/orgChart1"/>
    <dgm:cxn modelId="{4B43E1E5-21E4-42F4-90BB-37C14D8767C3}" srcId="{96FDF4F6-7747-43B2-BB85-AF1263D0EBDF}" destId="{2DD9865E-8D1C-4BA1-A5E2-2FAC1EE99332}" srcOrd="0" destOrd="0" parTransId="{B0709B1F-FF89-4F6B-9408-A78DA9A819E5}" sibTransId="{1F5B9ADC-83E1-4E19-9BA3-8A449E478F49}"/>
    <dgm:cxn modelId="{61BF4346-680F-42FA-AC25-7F65508C2242}" type="presOf" srcId="{805E3998-15D9-45D1-A338-49318E60C8E1}" destId="{16265AFC-9BCB-431D-9844-DADDC21DEF36}" srcOrd="1" destOrd="0" presId="urn:microsoft.com/office/officeart/2005/8/layout/orgChart1"/>
    <dgm:cxn modelId="{64DDDCC2-56B4-4183-A1D9-0B69CEC95987}" type="presOf" srcId="{F0A2AA28-0D14-4D89-8DD2-0128E25ED6FD}" destId="{39CACD85-C87A-4532-9BF9-E284261C4711}" srcOrd="0" destOrd="0" presId="urn:microsoft.com/office/officeart/2005/8/layout/orgChart1"/>
    <dgm:cxn modelId="{03EEE4A8-2412-4D3C-AA5C-13B4AB86D70F}" type="presOf" srcId="{4DC02EA9-EACD-4EFF-8395-D97042730572}" destId="{A9B2AB2D-8A81-422E-A5BE-95146F78FFD8}" srcOrd="0" destOrd="0" presId="urn:microsoft.com/office/officeart/2005/8/layout/orgChart1"/>
    <dgm:cxn modelId="{5E8EBB12-6133-4915-9F8F-A1A9469F114B}" type="presOf" srcId="{CE6E43AC-20C3-40D1-A08B-2900EDEA02AA}" destId="{C0F30CC3-C272-43D2-ACB1-855AE8FC5E63}" srcOrd="1" destOrd="0" presId="urn:microsoft.com/office/officeart/2005/8/layout/orgChart1"/>
    <dgm:cxn modelId="{7B5A1373-0DF9-46A1-80CB-80A731E44815}" type="presOf" srcId="{BB8F6F94-12C8-4799-BEC2-17354E5BD393}" destId="{4552962C-68F3-4030-A8FC-A98548825D83}" srcOrd="0" destOrd="0" presId="urn:microsoft.com/office/officeart/2005/8/layout/orgChart1"/>
    <dgm:cxn modelId="{642B6791-5EAE-4C5E-A065-380839E092D7}" type="presOf" srcId="{2DD9865E-8D1C-4BA1-A5E2-2FAC1EE99332}" destId="{8DAB69DD-0223-4676-B481-518527B50E81}" srcOrd="0" destOrd="0" presId="urn:microsoft.com/office/officeart/2005/8/layout/orgChart1"/>
    <dgm:cxn modelId="{024D8F16-2D48-463C-9FB4-7C6B1C8EC9B1}" type="presOf" srcId="{96FDF4F6-7747-43B2-BB85-AF1263D0EBDF}" destId="{80D8863A-BC74-4949-8932-2A60CC69B674}" srcOrd="0" destOrd="0" presId="urn:microsoft.com/office/officeart/2005/8/layout/orgChart1"/>
    <dgm:cxn modelId="{305773B4-D31D-46B3-B007-349D26BF21B8}" srcId="{F26F50E0-D34C-4B30-B84B-4EF51BFF68EA}" destId="{CE6E43AC-20C3-40D1-A08B-2900EDEA02AA}" srcOrd="1" destOrd="0" parTransId="{4DC02EA9-EACD-4EFF-8395-D97042730572}" sibTransId="{86F8C555-138A-4959-A675-901AB03EC203}"/>
    <dgm:cxn modelId="{87CE6689-31A0-47E7-85A1-64A658ECF482}" type="presOf" srcId="{09A057C3-0FA7-4F8E-8850-99A5B63D264E}" destId="{6870E5BB-D772-47D0-A70A-458E80B601E0}" srcOrd="0" destOrd="0" presId="urn:microsoft.com/office/officeart/2005/8/layout/orgChart1"/>
    <dgm:cxn modelId="{19D7AFCF-1CB9-465B-9806-6684E8B2EE7B}" type="presOf" srcId="{6DB4F912-834A-4EE2-AE74-D3C790B88821}" destId="{20B72C44-3424-4250-8BF5-1E81C1F85552}" srcOrd="1" destOrd="0" presId="urn:microsoft.com/office/officeart/2005/8/layout/orgChart1"/>
    <dgm:cxn modelId="{95223551-61D8-41F9-8323-6AFEF9434656}" type="presOf" srcId="{C08FFA1C-2909-4750-AB09-2DE00C721387}" destId="{92EB7314-4F45-4C88-9639-E85F339EEF8D}" srcOrd="1" destOrd="0" presId="urn:microsoft.com/office/officeart/2005/8/layout/orgChart1"/>
    <dgm:cxn modelId="{68FADE65-891B-4A18-93E6-FE24AB8EF134}" srcId="{96FDF4F6-7747-43B2-BB85-AF1263D0EBDF}" destId="{6DB4F912-834A-4EE2-AE74-D3C790B88821}" srcOrd="2" destOrd="0" parTransId="{F96B8535-E1B1-4D6C-819D-E1BB114FBC35}" sibTransId="{9F7B20E6-8B3C-4DDB-A6DB-D1574F294F7F}"/>
    <dgm:cxn modelId="{78FA0CE7-7F08-4A71-AAF0-BAB661AD4F32}" type="presParOf" srcId="{4552962C-68F3-4030-A8FC-A98548825D83}" destId="{913CB1DA-A46B-4E65-836C-F553224021BE}" srcOrd="0" destOrd="0" presId="urn:microsoft.com/office/officeart/2005/8/layout/orgChart1"/>
    <dgm:cxn modelId="{88463105-576B-47BB-B2DB-0D016B9B322F}" type="presParOf" srcId="{913CB1DA-A46B-4E65-836C-F553224021BE}" destId="{FFF96E9A-0309-448A-945E-B371EB172B36}" srcOrd="0" destOrd="0" presId="urn:microsoft.com/office/officeart/2005/8/layout/orgChart1"/>
    <dgm:cxn modelId="{82C36D5C-3DCF-4CA0-86EB-F694B9DEA6AA}" type="presParOf" srcId="{FFF96E9A-0309-448A-945E-B371EB172B36}" destId="{EECEAC40-5090-4084-8DE0-DDA056E65AF4}" srcOrd="0" destOrd="0" presId="urn:microsoft.com/office/officeart/2005/8/layout/orgChart1"/>
    <dgm:cxn modelId="{5F27DD57-EF25-4023-AC6A-46182694B891}" type="presParOf" srcId="{FFF96E9A-0309-448A-945E-B371EB172B36}" destId="{1A05BE63-D636-4BF7-A1CD-2958FBAFD096}" srcOrd="1" destOrd="0" presId="urn:microsoft.com/office/officeart/2005/8/layout/orgChart1"/>
    <dgm:cxn modelId="{868C92DA-C07B-45D8-98E6-1804213DE9B0}" type="presParOf" srcId="{913CB1DA-A46B-4E65-836C-F553224021BE}" destId="{9763CD1C-DD5B-40A6-8516-269654B7CAAC}" srcOrd="1" destOrd="0" presId="urn:microsoft.com/office/officeart/2005/8/layout/orgChart1"/>
    <dgm:cxn modelId="{87DA4BDF-454F-405B-814F-EC4F337003CE}" type="presParOf" srcId="{9763CD1C-DD5B-40A6-8516-269654B7CAAC}" destId="{F1FCFDBC-DAC9-4413-9AF2-FFA78A7D0499}" srcOrd="0" destOrd="0" presId="urn:microsoft.com/office/officeart/2005/8/layout/orgChart1"/>
    <dgm:cxn modelId="{FC7C0DAC-65DC-48C0-9FCB-38265BDE485F}" type="presParOf" srcId="{9763CD1C-DD5B-40A6-8516-269654B7CAAC}" destId="{4B6C475A-A846-47AD-A941-8D1E8A52E1CD}" srcOrd="1" destOrd="0" presId="urn:microsoft.com/office/officeart/2005/8/layout/orgChart1"/>
    <dgm:cxn modelId="{2303F073-449B-43C5-9A77-03DCEBBC10AC}" type="presParOf" srcId="{4B6C475A-A846-47AD-A941-8D1E8A52E1CD}" destId="{91204A04-B693-4095-8222-81D0E399F824}" srcOrd="0" destOrd="0" presId="urn:microsoft.com/office/officeart/2005/8/layout/orgChart1"/>
    <dgm:cxn modelId="{DC82EAC1-A710-4CFC-ABA1-1ABD6FD72ADD}" type="presParOf" srcId="{91204A04-B693-4095-8222-81D0E399F824}" destId="{9E316B25-AB98-4393-BADC-E53098D30F6B}" srcOrd="0" destOrd="0" presId="urn:microsoft.com/office/officeart/2005/8/layout/orgChart1"/>
    <dgm:cxn modelId="{F30A5E7E-9F1C-4BA3-A87C-942C653276EF}" type="presParOf" srcId="{91204A04-B693-4095-8222-81D0E399F824}" destId="{D5098B6E-60ED-48D0-B284-D471A78CB12D}" srcOrd="1" destOrd="0" presId="urn:microsoft.com/office/officeart/2005/8/layout/orgChart1"/>
    <dgm:cxn modelId="{AC5870A7-C666-4BA4-8E73-726025A6DAD6}" type="presParOf" srcId="{4B6C475A-A846-47AD-A941-8D1E8A52E1CD}" destId="{F0969791-AC8F-4E21-8B8B-053BD0DE1682}" srcOrd="1" destOrd="0" presId="urn:microsoft.com/office/officeart/2005/8/layout/orgChart1"/>
    <dgm:cxn modelId="{C5F59307-08E4-4A55-BB08-2D47B24D894D}" type="presParOf" srcId="{F0969791-AC8F-4E21-8B8B-053BD0DE1682}" destId="{1CC42D74-66E1-4060-B2C8-BBF009321FE3}" srcOrd="0" destOrd="0" presId="urn:microsoft.com/office/officeart/2005/8/layout/orgChart1"/>
    <dgm:cxn modelId="{E78D02F0-D1A5-48FB-8177-C98721BE79C3}" type="presParOf" srcId="{F0969791-AC8F-4E21-8B8B-053BD0DE1682}" destId="{EF7E2592-A423-4FCC-9E6B-77C27839414F}" srcOrd="1" destOrd="0" presId="urn:microsoft.com/office/officeart/2005/8/layout/orgChart1"/>
    <dgm:cxn modelId="{64E692E1-D245-430F-B13B-BCF83FCC1AF9}" type="presParOf" srcId="{EF7E2592-A423-4FCC-9E6B-77C27839414F}" destId="{ED325107-B747-4FAF-BE8C-B0080E873380}" srcOrd="0" destOrd="0" presId="urn:microsoft.com/office/officeart/2005/8/layout/orgChart1"/>
    <dgm:cxn modelId="{857024B2-0B22-44E0-967B-A54C099DB682}" type="presParOf" srcId="{ED325107-B747-4FAF-BE8C-B0080E873380}" destId="{8E29EEEF-EE60-4667-B4EF-345EA9F41F84}" srcOrd="0" destOrd="0" presId="urn:microsoft.com/office/officeart/2005/8/layout/orgChart1"/>
    <dgm:cxn modelId="{28724CF6-0C8C-4DDF-8410-D7E9A4BD38CC}" type="presParOf" srcId="{ED325107-B747-4FAF-BE8C-B0080E873380}" destId="{4FCB2EED-C12D-458E-A062-AF0025067263}" srcOrd="1" destOrd="0" presId="urn:microsoft.com/office/officeart/2005/8/layout/orgChart1"/>
    <dgm:cxn modelId="{F2116F99-7625-44BE-B791-6A71797161B9}" type="presParOf" srcId="{EF7E2592-A423-4FCC-9E6B-77C27839414F}" destId="{279C923A-144D-49BF-B743-C6655DD61B93}" srcOrd="1" destOrd="0" presId="urn:microsoft.com/office/officeart/2005/8/layout/orgChart1"/>
    <dgm:cxn modelId="{C87B3F84-AD66-4BEE-A5BF-DD265EA5EA46}" type="presParOf" srcId="{EF7E2592-A423-4FCC-9E6B-77C27839414F}" destId="{AF8E9F39-CB5D-4122-AA00-9B55772ABC12}" srcOrd="2" destOrd="0" presId="urn:microsoft.com/office/officeart/2005/8/layout/orgChart1"/>
    <dgm:cxn modelId="{AECDEAF8-44E3-40CC-BE82-578629163E95}" type="presParOf" srcId="{F0969791-AC8F-4E21-8B8B-053BD0DE1682}" destId="{6D9BB160-246B-439A-90D9-363C08455D1F}" srcOrd="2" destOrd="0" presId="urn:microsoft.com/office/officeart/2005/8/layout/orgChart1"/>
    <dgm:cxn modelId="{C3052B60-E838-418E-B699-6801D0190B5A}" type="presParOf" srcId="{F0969791-AC8F-4E21-8B8B-053BD0DE1682}" destId="{A7C92FE2-277D-492C-9330-077F334691E3}" srcOrd="3" destOrd="0" presId="urn:microsoft.com/office/officeart/2005/8/layout/orgChart1"/>
    <dgm:cxn modelId="{0F0AD1B6-BB2F-4FEA-A0A3-16256E0CF411}" type="presParOf" srcId="{A7C92FE2-277D-492C-9330-077F334691E3}" destId="{A09E3333-A56C-4A3A-8598-6B7E20A37344}" srcOrd="0" destOrd="0" presId="urn:microsoft.com/office/officeart/2005/8/layout/orgChart1"/>
    <dgm:cxn modelId="{0C364061-73DB-4E90-A315-5AC5ADAAA89E}" type="presParOf" srcId="{A09E3333-A56C-4A3A-8598-6B7E20A37344}" destId="{43C9CC2F-E4DE-4F4B-8151-2840B930ACC0}" srcOrd="0" destOrd="0" presId="urn:microsoft.com/office/officeart/2005/8/layout/orgChart1"/>
    <dgm:cxn modelId="{4692D802-1B00-477F-9C5E-44E8C1C096DD}" type="presParOf" srcId="{A09E3333-A56C-4A3A-8598-6B7E20A37344}" destId="{D9015EA4-E963-4A78-B05C-0E706580EF62}" srcOrd="1" destOrd="0" presId="urn:microsoft.com/office/officeart/2005/8/layout/orgChart1"/>
    <dgm:cxn modelId="{57FBE928-2D15-45B2-821F-B50A38400993}" type="presParOf" srcId="{A7C92FE2-277D-492C-9330-077F334691E3}" destId="{FEE4EA86-F513-4C19-8CEE-D7737C1ED35E}" srcOrd="1" destOrd="0" presId="urn:microsoft.com/office/officeart/2005/8/layout/orgChart1"/>
    <dgm:cxn modelId="{8A5A1152-886D-4F7C-9542-933C138FF267}" type="presParOf" srcId="{A7C92FE2-277D-492C-9330-077F334691E3}" destId="{CB105767-5C35-403D-AE17-FABE71686F58}" srcOrd="2" destOrd="0" presId="urn:microsoft.com/office/officeart/2005/8/layout/orgChart1"/>
    <dgm:cxn modelId="{EB59D5D1-96AE-4173-A9BE-8EEFEEBB688C}" type="presParOf" srcId="{F0969791-AC8F-4E21-8B8B-053BD0DE1682}" destId="{6870E5BB-D772-47D0-A70A-458E80B601E0}" srcOrd="4" destOrd="0" presId="urn:microsoft.com/office/officeart/2005/8/layout/orgChart1"/>
    <dgm:cxn modelId="{F628562A-97D3-4F5D-8464-305BD53F3328}" type="presParOf" srcId="{F0969791-AC8F-4E21-8B8B-053BD0DE1682}" destId="{D9C62FD6-0C9A-48A6-BA5B-48EF38E08527}" srcOrd="5" destOrd="0" presId="urn:microsoft.com/office/officeart/2005/8/layout/orgChart1"/>
    <dgm:cxn modelId="{674D6FC9-0D8F-4DC1-853C-7B6269E72D1A}" type="presParOf" srcId="{D9C62FD6-0C9A-48A6-BA5B-48EF38E08527}" destId="{2E85BB49-A4E4-4761-98ED-F5F35D25ADC1}" srcOrd="0" destOrd="0" presId="urn:microsoft.com/office/officeart/2005/8/layout/orgChart1"/>
    <dgm:cxn modelId="{6D6984D9-9E07-4118-B44C-402784A97AE2}" type="presParOf" srcId="{2E85BB49-A4E4-4761-98ED-F5F35D25ADC1}" destId="{65686424-A79F-483A-BE3F-46C25C519821}" srcOrd="0" destOrd="0" presId="urn:microsoft.com/office/officeart/2005/8/layout/orgChart1"/>
    <dgm:cxn modelId="{AD62189C-322E-4D74-A918-71574CC17442}" type="presParOf" srcId="{2E85BB49-A4E4-4761-98ED-F5F35D25ADC1}" destId="{4A446F42-CA87-40BB-8F6F-750297E7A3BE}" srcOrd="1" destOrd="0" presId="urn:microsoft.com/office/officeart/2005/8/layout/orgChart1"/>
    <dgm:cxn modelId="{EAF010AB-C4CF-4C01-A6BE-2EADBE4F1C22}" type="presParOf" srcId="{D9C62FD6-0C9A-48A6-BA5B-48EF38E08527}" destId="{42A1B948-E8B2-46AA-9ED9-A3C224882381}" srcOrd="1" destOrd="0" presId="urn:microsoft.com/office/officeart/2005/8/layout/orgChart1"/>
    <dgm:cxn modelId="{BFBF47CC-9171-40E1-97F8-002C1052EADC}" type="presParOf" srcId="{D9C62FD6-0C9A-48A6-BA5B-48EF38E08527}" destId="{FB55ED09-7FBF-497A-B0AF-D547D037A07C}" srcOrd="2" destOrd="0" presId="urn:microsoft.com/office/officeart/2005/8/layout/orgChart1"/>
    <dgm:cxn modelId="{4A6A33F5-5F45-4556-B26A-A46358B18632}" type="presParOf" srcId="{4B6C475A-A846-47AD-A941-8D1E8A52E1CD}" destId="{14712C90-AAB8-4FD8-A045-4E10E59C6600}" srcOrd="2" destOrd="0" presId="urn:microsoft.com/office/officeart/2005/8/layout/orgChart1"/>
    <dgm:cxn modelId="{0937820B-8EEF-4B9F-9927-E5ED8C864732}" type="presParOf" srcId="{9763CD1C-DD5B-40A6-8516-269654B7CAAC}" destId="{A9B2AB2D-8A81-422E-A5BE-95146F78FFD8}" srcOrd="2" destOrd="0" presId="urn:microsoft.com/office/officeart/2005/8/layout/orgChart1"/>
    <dgm:cxn modelId="{7E6286CD-53C4-4AFB-AD30-FD6C94DCE940}" type="presParOf" srcId="{9763CD1C-DD5B-40A6-8516-269654B7CAAC}" destId="{C9E6BAFE-D238-4A50-9815-4BD4BD87A565}" srcOrd="3" destOrd="0" presId="urn:microsoft.com/office/officeart/2005/8/layout/orgChart1"/>
    <dgm:cxn modelId="{E8969FF0-B0A3-40C6-832F-46BBEC383C90}" type="presParOf" srcId="{C9E6BAFE-D238-4A50-9815-4BD4BD87A565}" destId="{D653002C-E10B-4A1F-905E-9EE81AE9742A}" srcOrd="0" destOrd="0" presId="urn:microsoft.com/office/officeart/2005/8/layout/orgChart1"/>
    <dgm:cxn modelId="{6F6D536D-B78D-4595-A990-B1F7AFCE0FE5}" type="presParOf" srcId="{D653002C-E10B-4A1F-905E-9EE81AE9742A}" destId="{78C6788C-E0EC-42B0-A8B6-94892235158C}" srcOrd="0" destOrd="0" presId="urn:microsoft.com/office/officeart/2005/8/layout/orgChart1"/>
    <dgm:cxn modelId="{E0A1479D-FB75-461D-B26C-259B40A9945D}" type="presParOf" srcId="{D653002C-E10B-4A1F-905E-9EE81AE9742A}" destId="{C0F30CC3-C272-43D2-ACB1-855AE8FC5E63}" srcOrd="1" destOrd="0" presId="urn:microsoft.com/office/officeart/2005/8/layout/orgChart1"/>
    <dgm:cxn modelId="{785DB219-C2DE-4E7D-A64B-A16294D41B2A}" type="presParOf" srcId="{C9E6BAFE-D238-4A50-9815-4BD4BD87A565}" destId="{BFB40CB9-74FA-4A12-A4C4-3A1F9B5C5465}" srcOrd="1" destOrd="0" presId="urn:microsoft.com/office/officeart/2005/8/layout/orgChart1"/>
    <dgm:cxn modelId="{89D4206E-B34C-464F-80DC-08EB98C85945}" type="presParOf" srcId="{BFB40CB9-74FA-4A12-A4C4-3A1F9B5C5465}" destId="{53CCB481-67D2-462A-A3F3-4A61A4E32071}" srcOrd="0" destOrd="0" presId="urn:microsoft.com/office/officeart/2005/8/layout/orgChart1"/>
    <dgm:cxn modelId="{0DEF9161-C9F9-4FEC-8633-59950D12DB20}" type="presParOf" srcId="{BFB40CB9-74FA-4A12-A4C4-3A1F9B5C5465}" destId="{B410288E-122C-4BAB-9FB7-601242EDB875}" srcOrd="1" destOrd="0" presId="urn:microsoft.com/office/officeart/2005/8/layout/orgChart1"/>
    <dgm:cxn modelId="{F6B84486-BEE8-457A-A823-8C08D7190977}" type="presParOf" srcId="{B410288E-122C-4BAB-9FB7-601242EDB875}" destId="{ACEFCC13-6628-4055-A4F2-6C582589BF50}" srcOrd="0" destOrd="0" presId="urn:microsoft.com/office/officeart/2005/8/layout/orgChart1"/>
    <dgm:cxn modelId="{1657A18B-F31C-402D-AC1A-84E2761BA157}" type="presParOf" srcId="{ACEFCC13-6628-4055-A4F2-6C582589BF50}" destId="{7BAACC23-B704-439E-9165-5F515B7D575D}" srcOrd="0" destOrd="0" presId="urn:microsoft.com/office/officeart/2005/8/layout/orgChart1"/>
    <dgm:cxn modelId="{085A786A-B4D6-44D1-B5B7-B1606ABDFD7F}" type="presParOf" srcId="{ACEFCC13-6628-4055-A4F2-6C582589BF50}" destId="{92EB7314-4F45-4C88-9639-E85F339EEF8D}" srcOrd="1" destOrd="0" presId="urn:microsoft.com/office/officeart/2005/8/layout/orgChart1"/>
    <dgm:cxn modelId="{BF7B6AE8-3870-4BE5-A9C8-1B042FDF8386}" type="presParOf" srcId="{B410288E-122C-4BAB-9FB7-601242EDB875}" destId="{27859D1E-CCBF-4B92-89AD-BE9C43046C25}" srcOrd="1" destOrd="0" presId="urn:microsoft.com/office/officeart/2005/8/layout/orgChart1"/>
    <dgm:cxn modelId="{E4EDE6AE-AB89-4728-9403-9696726CA74E}" type="presParOf" srcId="{B410288E-122C-4BAB-9FB7-601242EDB875}" destId="{71FE2BA1-1B89-44C0-AD73-6CA16A6A24A8}" srcOrd="2" destOrd="0" presId="urn:microsoft.com/office/officeart/2005/8/layout/orgChart1"/>
    <dgm:cxn modelId="{BE5EC59B-1128-4E53-9ED1-A1724EC762B5}" type="presParOf" srcId="{BFB40CB9-74FA-4A12-A4C4-3A1F9B5C5465}" destId="{62987C48-106E-434D-B9EF-F1ECE6ECFDF8}" srcOrd="2" destOrd="0" presId="urn:microsoft.com/office/officeart/2005/8/layout/orgChart1"/>
    <dgm:cxn modelId="{412CF8B7-37F4-4EAB-B1D8-5C73B4B00522}" type="presParOf" srcId="{BFB40CB9-74FA-4A12-A4C4-3A1F9B5C5465}" destId="{144C61FD-7023-4900-B18C-CC420199F50C}" srcOrd="3" destOrd="0" presId="urn:microsoft.com/office/officeart/2005/8/layout/orgChart1"/>
    <dgm:cxn modelId="{DBCEE3AB-01D0-4824-BAE8-2A56CD3213D4}" type="presParOf" srcId="{144C61FD-7023-4900-B18C-CC420199F50C}" destId="{E1F078DC-C8AE-4CFD-B529-65D4F6D01F9D}" srcOrd="0" destOrd="0" presId="urn:microsoft.com/office/officeart/2005/8/layout/orgChart1"/>
    <dgm:cxn modelId="{D687A807-4F90-45D5-AD7E-B49B9717ADC0}" type="presParOf" srcId="{E1F078DC-C8AE-4CFD-B529-65D4F6D01F9D}" destId="{9589C258-97C7-4381-BB54-0D5802737998}" srcOrd="0" destOrd="0" presId="urn:microsoft.com/office/officeart/2005/8/layout/orgChart1"/>
    <dgm:cxn modelId="{9B660D99-5363-498A-A753-2A6C994D48CC}" type="presParOf" srcId="{E1F078DC-C8AE-4CFD-B529-65D4F6D01F9D}" destId="{7DA38932-43B9-4069-A5C9-55BB5388FE20}" srcOrd="1" destOrd="0" presId="urn:microsoft.com/office/officeart/2005/8/layout/orgChart1"/>
    <dgm:cxn modelId="{6091F2DC-5851-4EC3-B91F-D898B4D19ABD}" type="presParOf" srcId="{144C61FD-7023-4900-B18C-CC420199F50C}" destId="{D96A6ECF-F6CB-4D8C-9DCC-C99833DFD45E}" srcOrd="1" destOrd="0" presId="urn:microsoft.com/office/officeart/2005/8/layout/orgChart1"/>
    <dgm:cxn modelId="{033A6C87-2625-4526-9E61-402016FEE1E8}" type="presParOf" srcId="{144C61FD-7023-4900-B18C-CC420199F50C}" destId="{C91C2414-9D2A-4B2E-9ADF-DB37EC83D432}" srcOrd="2" destOrd="0" presId="urn:microsoft.com/office/officeart/2005/8/layout/orgChart1"/>
    <dgm:cxn modelId="{F9889500-CBD0-41B5-87A9-84DE97E3C8B7}" type="presParOf" srcId="{BFB40CB9-74FA-4A12-A4C4-3A1F9B5C5465}" destId="{0518F70A-1757-4694-8663-BEF9FF2E371C}" srcOrd="4" destOrd="0" presId="urn:microsoft.com/office/officeart/2005/8/layout/orgChart1"/>
    <dgm:cxn modelId="{7A769138-14AE-4330-8FB3-F6B1B25A6AFC}" type="presParOf" srcId="{BFB40CB9-74FA-4A12-A4C4-3A1F9B5C5465}" destId="{D30B3E62-EC79-45DA-9F02-754FE4AE882D}" srcOrd="5" destOrd="0" presId="urn:microsoft.com/office/officeart/2005/8/layout/orgChart1"/>
    <dgm:cxn modelId="{CA76E873-2052-4A58-89D3-A1E1EDB34944}" type="presParOf" srcId="{D30B3E62-EC79-45DA-9F02-754FE4AE882D}" destId="{269030E7-7BB8-4942-924B-4A341C9C10C8}" srcOrd="0" destOrd="0" presId="urn:microsoft.com/office/officeart/2005/8/layout/orgChart1"/>
    <dgm:cxn modelId="{C56F9251-3DCB-477A-B898-26AA10B3E349}" type="presParOf" srcId="{269030E7-7BB8-4942-924B-4A341C9C10C8}" destId="{204419DF-792A-4BAC-BE9F-9C2CE7BFB494}" srcOrd="0" destOrd="0" presId="urn:microsoft.com/office/officeart/2005/8/layout/orgChart1"/>
    <dgm:cxn modelId="{E98F5073-8E1E-4EAC-8AB8-2B19887D9535}" type="presParOf" srcId="{269030E7-7BB8-4942-924B-4A341C9C10C8}" destId="{16265AFC-9BCB-431D-9844-DADDC21DEF36}" srcOrd="1" destOrd="0" presId="urn:microsoft.com/office/officeart/2005/8/layout/orgChart1"/>
    <dgm:cxn modelId="{88D7B64D-DA1F-47A8-8B3E-54CA5849BB89}" type="presParOf" srcId="{D30B3E62-EC79-45DA-9F02-754FE4AE882D}" destId="{6D806588-0EC4-48CD-A9A0-2B8F432888E9}" srcOrd="1" destOrd="0" presId="urn:microsoft.com/office/officeart/2005/8/layout/orgChart1"/>
    <dgm:cxn modelId="{BCE9FD14-79E4-4772-81A5-0B28D44AE0B4}" type="presParOf" srcId="{D30B3E62-EC79-45DA-9F02-754FE4AE882D}" destId="{C7749ED4-045D-4D23-B886-2ECD372BED24}" srcOrd="2" destOrd="0" presId="urn:microsoft.com/office/officeart/2005/8/layout/orgChart1"/>
    <dgm:cxn modelId="{7F8C8DA1-6125-40DE-A000-16C5FAF8BECE}" type="presParOf" srcId="{C9E6BAFE-D238-4A50-9815-4BD4BD87A565}" destId="{A048637B-FE15-4A2A-B049-B56EE5FC71A3}" srcOrd="2" destOrd="0" presId="urn:microsoft.com/office/officeart/2005/8/layout/orgChart1"/>
    <dgm:cxn modelId="{A8807CC7-F7A5-47A3-81B5-6793D7CDAA42}" type="presParOf" srcId="{9763CD1C-DD5B-40A6-8516-269654B7CAAC}" destId="{5209661D-3F06-4898-88A2-D0CE7AECC0D1}" srcOrd="4" destOrd="0" presId="urn:microsoft.com/office/officeart/2005/8/layout/orgChart1"/>
    <dgm:cxn modelId="{B64D5157-8CFC-4BBD-9D71-58496A4DCAD7}" type="presParOf" srcId="{9763CD1C-DD5B-40A6-8516-269654B7CAAC}" destId="{F85F8117-B14A-4D40-B29E-F302D9B9A34A}" srcOrd="5" destOrd="0" presId="urn:microsoft.com/office/officeart/2005/8/layout/orgChart1"/>
    <dgm:cxn modelId="{1113BE79-A768-45CA-94F3-1550DADF9C23}" type="presParOf" srcId="{F85F8117-B14A-4D40-B29E-F302D9B9A34A}" destId="{FBD86162-9258-43ED-9F67-386FE677BF83}" srcOrd="0" destOrd="0" presId="urn:microsoft.com/office/officeart/2005/8/layout/orgChart1"/>
    <dgm:cxn modelId="{FEF7E8FB-47A9-458E-8421-A6254DC8AF02}" type="presParOf" srcId="{FBD86162-9258-43ED-9F67-386FE677BF83}" destId="{80D8863A-BC74-4949-8932-2A60CC69B674}" srcOrd="0" destOrd="0" presId="urn:microsoft.com/office/officeart/2005/8/layout/orgChart1"/>
    <dgm:cxn modelId="{0F87D92A-78C4-47E2-BCB2-12D690BB919E}" type="presParOf" srcId="{FBD86162-9258-43ED-9F67-386FE677BF83}" destId="{CDA081AE-A083-4588-8410-BED93E7C9FE7}" srcOrd="1" destOrd="0" presId="urn:microsoft.com/office/officeart/2005/8/layout/orgChart1"/>
    <dgm:cxn modelId="{AFAD3C9B-919A-4C82-9E07-53E2C3A76FC3}" type="presParOf" srcId="{F85F8117-B14A-4D40-B29E-F302D9B9A34A}" destId="{91DCB4D9-A2C2-43B6-8986-26DC98299BE7}" srcOrd="1" destOrd="0" presId="urn:microsoft.com/office/officeart/2005/8/layout/orgChart1"/>
    <dgm:cxn modelId="{8491E952-27D8-4745-BAF6-72A1DB198C6F}" type="presParOf" srcId="{91DCB4D9-A2C2-43B6-8986-26DC98299BE7}" destId="{B085E983-DA7E-41AA-AC1B-F57A65C0DC05}" srcOrd="0" destOrd="0" presId="urn:microsoft.com/office/officeart/2005/8/layout/orgChart1"/>
    <dgm:cxn modelId="{03F60C44-569D-4B53-82D4-BA0FC08631A8}" type="presParOf" srcId="{91DCB4D9-A2C2-43B6-8986-26DC98299BE7}" destId="{36AA81BA-28EA-4ECB-8F7B-49FC5FF01696}" srcOrd="1" destOrd="0" presId="urn:microsoft.com/office/officeart/2005/8/layout/orgChart1"/>
    <dgm:cxn modelId="{2FF7FF97-4E01-4EDD-A104-2DA4D000C85D}" type="presParOf" srcId="{36AA81BA-28EA-4ECB-8F7B-49FC5FF01696}" destId="{163399EB-7535-4460-BEC5-00D8BE997C83}" srcOrd="0" destOrd="0" presId="urn:microsoft.com/office/officeart/2005/8/layout/orgChart1"/>
    <dgm:cxn modelId="{FEAF8378-A89E-413D-ADAC-1EBB2BE239F1}" type="presParOf" srcId="{163399EB-7535-4460-BEC5-00D8BE997C83}" destId="{8DAB69DD-0223-4676-B481-518527B50E81}" srcOrd="0" destOrd="0" presId="urn:microsoft.com/office/officeart/2005/8/layout/orgChart1"/>
    <dgm:cxn modelId="{38724D67-EC50-4BD3-9F3B-F0D7FE5DBEF8}" type="presParOf" srcId="{163399EB-7535-4460-BEC5-00D8BE997C83}" destId="{6E112676-501F-4F80-AA68-6D964F4C1741}" srcOrd="1" destOrd="0" presId="urn:microsoft.com/office/officeart/2005/8/layout/orgChart1"/>
    <dgm:cxn modelId="{459C22DA-9871-4F66-8C7F-95F5840B4763}" type="presParOf" srcId="{36AA81BA-28EA-4ECB-8F7B-49FC5FF01696}" destId="{0D1B77FD-9C1E-43BD-913D-1307FBDB7A27}" srcOrd="1" destOrd="0" presId="urn:microsoft.com/office/officeart/2005/8/layout/orgChart1"/>
    <dgm:cxn modelId="{EA7C60AD-F014-48F5-B3E7-0D766727C9F8}" type="presParOf" srcId="{36AA81BA-28EA-4ECB-8F7B-49FC5FF01696}" destId="{C9186096-E809-4BF3-8C29-6A95B3FADCB2}" srcOrd="2" destOrd="0" presId="urn:microsoft.com/office/officeart/2005/8/layout/orgChart1"/>
    <dgm:cxn modelId="{1CC4842A-471A-4023-98DF-C7F1643531BF}" type="presParOf" srcId="{91DCB4D9-A2C2-43B6-8986-26DC98299BE7}" destId="{39CACD85-C87A-4532-9BF9-E284261C4711}" srcOrd="2" destOrd="0" presId="urn:microsoft.com/office/officeart/2005/8/layout/orgChart1"/>
    <dgm:cxn modelId="{074BB573-D5F6-4736-B7BB-DF40D6B880D2}" type="presParOf" srcId="{91DCB4D9-A2C2-43B6-8986-26DC98299BE7}" destId="{664D54F1-CBA4-4310-A8A0-E38E80E79806}" srcOrd="3" destOrd="0" presId="urn:microsoft.com/office/officeart/2005/8/layout/orgChart1"/>
    <dgm:cxn modelId="{F55E4E10-D289-4EC7-89FD-1349B89B0444}" type="presParOf" srcId="{664D54F1-CBA4-4310-A8A0-E38E80E79806}" destId="{3D68ACF5-22B5-4249-A11F-2AB3FAB01303}" srcOrd="0" destOrd="0" presId="urn:microsoft.com/office/officeart/2005/8/layout/orgChart1"/>
    <dgm:cxn modelId="{C5CCACFD-4B73-4C24-B81D-ABA0F86D8D77}" type="presParOf" srcId="{3D68ACF5-22B5-4249-A11F-2AB3FAB01303}" destId="{90E1E1DA-C00E-4B4C-A07E-174CF4B21E5A}" srcOrd="0" destOrd="0" presId="urn:microsoft.com/office/officeart/2005/8/layout/orgChart1"/>
    <dgm:cxn modelId="{ED1D185D-A423-43E3-BB3C-697D2F801B81}" type="presParOf" srcId="{3D68ACF5-22B5-4249-A11F-2AB3FAB01303}" destId="{4EA27708-14A9-450F-9884-C46A1EF131DF}" srcOrd="1" destOrd="0" presId="urn:microsoft.com/office/officeart/2005/8/layout/orgChart1"/>
    <dgm:cxn modelId="{137A3A34-66A6-459E-AD7D-6C7372C4F00B}" type="presParOf" srcId="{664D54F1-CBA4-4310-A8A0-E38E80E79806}" destId="{1D577ED1-DCED-443A-885F-820C08CF0CFA}" srcOrd="1" destOrd="0" presId="urn:microsoft.com/office/officeart/2005/8/layout/orgChart1"/>
    <dgm:cxn modelId="{E1AC4E58-7C16-4F88-B2C0-52EB147C0E81}" type="presParOf" srcId="{664D54F1-CBA4-4310-A8A0-E38E80E79806}" destId="{30A54375-501C-4F60-AA4A-D76562B0E37E}" srcOrd="2" destOrd="0" presId="urn:microsoft.com/office/officeart/2005/8/layout/orgChart1"/>
    <dgm:cxn modelId="{C99B884F-E782-4190-B8B0-35ED475077D0}" type="presParOf" srcId="{91DCB4D9-A2C2-43B6-8986-26DC98299BE7}" destId="{FB3FA6E1-107C-4204-8533-7D69E2676FD6}" srcOrd="4" destOrd="0" presId="urn:microsoft.com/office/officeart/2005/8/layout/orgChart1"/>
    <dgm:cxn modelId="{9EB3E5AF-F1FB-42DB-949C-4776473B3871}" type="presParOf" srcId="{91DCB4D9-A2C2-43B6-8986-26DC98299BE7}" destId="{2074B361-F758-43A6-9AE8-FBD9501FCBA8}" srcOrd="5" destOrd="0" presId="urn:microsoft.com/office/officeart/2005/8/layout/orgChart1"/>
    <dgm:cxn modelId="{E1A4B19B-7214-4E9A-838A-F4B61653528E}" type="presParOf" srcId="{2074B361-F758-43A6-9AE8-FBD9501FCBA8}" destId="{72C107FC-B411-4695-8862-A34C0E6CCD22}" srcOrd="0" destOrd="0" presId="urn:microsoft.com/office/officeart/2005/8/layout/orgChart1"/>
    <dgm:cxn modelId="{E6B844BC-A539-460A-ADC6-8E9392ED7B50}" type="presParOf" srcId="{72C107FC-B411-4695-8862-A34C0E6CCD22}" destId="{97214725-0F68-4593-B169-61BA9EDB2FC7}" srcOrd="0" destOrd="0" presId="urn:microsoft.com/office/officeart/2005/8/layout/orgChart1"/>
    <dgm:cxn modelId="{DF206B71-898C-4445-9178-3DC73E0F1DE9}" type="presParOf" srcId="{72C107FC-B411-4695-8862-A34C0E6CCD22}" destId="{20B72C44-3424-4250-8BF5-1E81C1F85552}" srcOrd="1" destOrd="0" presId="urn:microsoft.com/office/officeart/2005/8/layout/orgChart1"/>
    <dgm:cxn modelId="{18F971D6-7BCF-4BF6-8398-DCF0114CD7BA}" type="presParOf" srcId="{2074B361-F758-43A6-9AE8-FBD9501FCBA8}" destId="{C7755907-7BFC-45DA-ABC3-C3EADDA47AD4}" srcOrd="1" destOrd="0" presId="urn:microsoft.com/office/officeart/2005/8/layout/orgChart1"/>
    <dgm:cxn modelId="{13E243CD-C16C-4F8E-9CB0-8E432C0BB9DC}" type="presParOf" srcId="{2074B361-F758-43A6-9AE8-FBD9501FCBA8}" destId="{2493FAF6-7BD3-4596-ACB2-709A1114C393}" srcOrd="2" destOrd="0" presId="urn:microsoft.com/office/officeart/2005/8/layout/orgChart1"/>
    <dgm:cxn modelId="{EA3D45D8-5BB1-4707-B528-80816FF6111E}" type="presParOf" srcId="{F85F8117-B14A-4D40-B29E-F302D9B9A34A}" destId="{8C8CE859-3BD1-458B-B99F-6F9861252259}" srcOrd="2" destOrd="0" presId="urn:microsoft.com/office/officeart/2005/8/layout/orgChart1"/>
    <dgm:cxn modelId="{5ECDA96C-1AD2-4401-8FCD-B974AA0DBEC4}" type="presParOf" srcId="{913CB1DA-A46B-4E65-836C-F553224021BE}" destId="{307D563B-5643-4892-87DD-C5501B35CF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293794-F698-4E32-828E-800FDA92C79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B20E4B9-BDAD-47E4-8957-EA4AFF20C538}">
      <dgm:prSet phldrT="[besedilo]"/>
      <dgm:spPr/>
      <dgm:t>
        <a:bodyPr/>
        <a:lstStyle/>
        <a:p>
          <a:r>
            <a:rPr lang="sl-SI" b="1" dirty="0" smtClean="0"/>
            <a:t>Individualni</a:t>
          </a:r>
        </a:p>
        <a:p>
          <a:r>
            <a:rPr lang="sl-SI" b="1" dirty="0" smtClean="0"/>
            <a:t>vzgojno-izobraževalni</a:t>
          </a:r>
        </a:p>
        <a:p>
          <a:r>
            <a:rPr lang="sl-SI" b="1" dirty="0" smtClean="0"/>
            <a:t>načrt</a:t>
          </a:r>
          <a:endParaRPr lang="sl-SI" b="1" dirty="0"/>
        </a:p>
      </dgm:t>
    </dgm:pt>
    <dgm:pt modelId="{DF445444-3EDC-4529-BC48-E959730EA239}" type="parTrans" cxnId="{92F2CE27-5CFE-4724-963F-31F9B30A1EAF}">
      <dgm:prSet/>
      <dgm:spPr/>
      <dgm:t>
        <a:bodyPr/>
        <a:lstStyle/>
        <a:p>
          <a:endParaRPr lang="sl-SI"/>
        </a:p>
      </dgm:t>
    </dgm:pt>
    <dgm:pt modelId="{C4145C82-E93F-43D9-9B4D-C4BF1A74C62F}" type="sibTrans" cxnId="{92F2CE27-5CFE-4724-963F-31F9B30A1EAF}">
      <dgm:prSet/>
      <dgm:spPr/>
      <dgm:t>
        <a:bodyPr/>
        <a:lstStyle/>
        <a:p>
          <a:endParaRPr lang="sl-SI"/>
        </a:p>
      </dgm:t>
    </dgm:pt>
    <dgm:pt modelId="{0EF51044-0C10-43A6-B361-FF7F9774430C}">
      <dgm:prSet phldrT="[besedil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l-SI" b="1" dirty="0" smtClean="0"/>
            <a:t>UČENEC</a:t>
          </a:r>
          <a:endParaRPr lang="sl-SI" b="1" dirty="0"/>
        </a:p>
      </dgm:t>
    </dgm:pt>
    <dgm:pt modelId="{62F31362-7253-4CE0-8B12-B6AD5EC7CFEE}" type="parTrans" cxnId="{755C4C26-C671-43AC-8C91-E731798AE222}">
      <dgm:prSet/>
      <dgm:spPr/>
      <dgm:t>
        <a:bodyPr/>
        <a:lstStyle/>
        <a:p>
          <a:endParaRPr lang="sl-SI"/>
        </a:p>
      </dgm:t>
    </dgm:pt>
    <dgm:pt modelId="{E74E9BBD-4250-4816-9C66-0BD84D0E1978}" type="sibTrans" cxnId="{755C4C26-C671-43AC-8C91-E731798AE222}">
      <dgm:prSet/>
      <dgm:spPr/>
      <dgm:t>
        <a:bodyPr/>
        <a:lstStyle/>
        <a:p>
          <a:endParaRPr lang="sl-SI"/>
        </a:p>
      </dgm:t>
    </dgm:pt>
    <dgm:pt modelId="{822A067E-8D57-44F3-A063-B0F964F3C129}">
      <dgm:prSet phldrT="[besedil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l-SI" b="1" dirty="0" smtClean="0"/>
            <a:t>strokovni delavci</a:t>
          </a:r>
          <a:endParaRPr lang="sl-SI" b="1" dirty="0"/>
        </a:p>
      </dgm:t>
    </dgm:pt>
    <dgm:pt modelId="{FF3ED8A1-EDCF-47E5-90D7-581FBD1E428B}" type="parTrans" cxnId="{1E4EFE7A-19E7-498D-A4B1-A058D69FA083}">
      <dgm:prSet/>
      <dgm:spPr/>
      <dgm:t>
        <a:bodyPr/>
        <a:lstStyle/>
        <a:p>
          <a:endParaRPr lang="sl-SI"/>
        </a:p>
      </dgm:t>
    </dgm:pt>
    <dgm:pt modelId="{D98E84E7-EEE8-4978-ABB3-BA75A541CE1F}" type="sibTrans" cxnId="{1E4EFE7A-19E7-498D-A4B1-A058D69FA083}">
      <dgm:prSet/>
      <dgm:spPr/>
      <dgm:t>
        <a:bodyPr/>
        <a:lstStyle/>
        <a:p>
          <a:endParaRPr lang="sl-SI"/>
        </a:p>
      </dgm:t>
    </dgm:pt>
    <dgm:pt modelId="{0156A6CB-A274-4AFD-ADC8-76EE865B3168}">
      <dgm:prSet phldrT="[besedil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l-SI" dirty="0" smtClean="0"/>
            <a:t>starši</a:t>
          </a:r>
          <a:endParaRPr lang="sl-SI" dirty="0"/>
        </a:p>
      </dgm:t>
    </dgm:pt>
    <dgm:pt modelId="{6C93BC05-A631-4824-84DD-F71D984D91F0}" type="parTrans" cxnId="{1A4E1052-1FEB-4EA2-977A-E8E45E24F77B}">
      <dgm:prSet/>
      <dgm:spPr/>
      <dgm:t>
        <a:bodyPr/>
        <a:lstStyle/>
        <a:p>
          <a:endParaRPr lang="sl-SI"/>
        </a:p>
      </dgm:t>
    </dgm:pt>
    <dgm:pt modelId="{1F1B5A35-E5D3-430B-B879-564F0A367D99}" type="sibTrans" cxnId="{1A4E1052-1FEB-4EA2-977A-E8E45E24F77B}">
      <dgm:prSet/>
      <dgm:spPr/>
      <dgm:t>
        <a:bodyPr/>
        <a:lstStyle/>
        <a:p>
          <a:endParaRPr lang="sl-SI"/>
        </a:p>
      </dgm:t>
    </dgm:pt>
    <dgm:pt modelId="{4CD2605E-45B0-42F1-9806-08A11F05DE97}" type="pres">
      <dgm:prSet presAssocID="{80293794-F698-4E32-828E-800FDA92C79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84B0C4CD-F91A-41BB-ABB1-FA958FB77D77}" type="pres">
      <dgm:prSet presAssocID="{EB20E4B9-BDAD-47E4-8957-EA4AFF20C538}" presName="singleCycle" presStyleCnt="0"/>
      <dgm:spPr/>
    </dgm:pt>
    <dgm:pt modelId="{3D4B6838-9111-4116-9756-3C46D372FC40}" type="pres">
      <dgm:prSet presAssocID="{EB20E4B9-BDAD-47E4-8957-EA4AFF20C538}" presName="singleCenter" presStyleLbl="node1" presStyleIdx="0" presStyleCnt="4" custScaleX="203239" custLinFactNeighborX="162" custLinFactNeighborY="-12058">
        <dgm:presLayoutVars>
          <dgm:chMax val="7"/>
          <dgm:chPref val="7"/>
        </dgm:presLayoutVars>
      </dgm:prSet>
      <dgm:spPr/>
      <dgm:t>
        <a:bodyPr/>
        <a:lstStyle/>
        <a:p>
          <a:endParaRPr lang="sl-SI"/>
        </a:p>
      </dgm:t>
    </dgm:pt>
    <dgm:pt modelId="{D2FDC21F-552A-4964-AC6C-30B3406DA137}" type="pres">
      <dgm:prSet presAssocID="{62F31362-7253-4CE0-8B12-B6AD5EC7CFEE}" presName="Name56" presStyleLbl="parChTrans1D2" presStyleIdx="0" presStyleCnt="3"/>
      <dgm:spPr/>
      <dgm:t>
        <a:bodyPr/>
        <a:lstStyle/>
        <a:p>
          <a:endParaRPr lang="sl-SI"/>
        </a:p>
      </dgm:t>
    </dgm:pt>
    <dgm:pt modelId="{98A60482-6EF9-4803-9C79-913E7EFDDEAD}" type="pres">
      <dgm:prSet presAssocID="{0EF51044-0C10-43A6-B361-FF7F9774430C}" presName="text0" presStyleLbl="node1" presStyleIdx="1" presStyleCnt="4" custScaleX="124300" custScaleY="1190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781D2FD-34E3-4737-A402-E4A7A7302BD5}" type="pres">
      <dgm:prSet presAssocID="{FF3ED8A1-EDCF-47E5-90D7-581FBD1E428B}" presName="Name56" presStyleLbl="parChTrans1D2" presStyleIdx="1" presStyleCnt="3"/>
      <dgm:spPr/>
      <dgm:t>
        <a:bodyPr/>
        <a:lstStyle/>
        <a:p>
          <a:endParaRPr lang="sl-SI"/>
        </a:p>
      </dgm:t>
    </dgm:pt>
    <dgm:pt modelId="{559EEC29-81AD-40EC-80F3-32F3C78EE26C}" type="pres">
      <dgm:prSet presAssocID="{822A067E-8D57-44F3-A063-B0F964F3C129}" presName="text0" presStyleLbl="node1" presStyleIdx="2" presStyleCnt="4" custScaleX="151781" custScaleY="13818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207FFA0-E659-45E2-8845-C9AB22B01E4F}" type="pres">
      <dgm:prSet presAssocID="{6C93BC05-A631-4824-84DD-F71D984D91F0}" presName="Name56" presStyleLbl="parChTrans1D2" presStyleIdx="2" presStyleCnt="3"/>
      <dgm:spPr/>
      <dgm:t>
        <a:bodyPr/>
        <a:lstStyle/>
        <a:p>
          <a:endParaRPr lang="sl-SI"/>
        </a:p>
      </dgm:t>
    </dgm:pt>
    <dgm:pt modelId="{265726A4-EFA8-4595-9A47-7C0139B6F34B}" type="pres">
      <dgm:prSet presAssocID="{0156A6CB-A274-4AFD-ADC8-76EE865B3168}" presName="text0" presStyleLbl="node1" presStyleIdx="3" presStyleCnt="4" custScaleX="148818" custScaleY="12864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9DE5642E-4DA0-447C-B504-53047C33F00E}" type="presOf" srcId="{822A067E-8D57-44F3-A063-B0F964F3C129}" destId="{559EEC29-81AD-40EC-80F3-32F3C78EE26C}" srcOrd="0" destOrd="0" presId="urn:microsoft.com/office/officeart/2008/layout/RadialCluster"/>
    <dgm:cxn modelId="{748FBD62-5205-4587-B5E5-BEC57F01B3E1}" type="presOf" srcId="{62F31362-7253-4CE0-8B12-B6AD5EC7CFEE}" destId="{D2FDC21F-552A-4964-AC6C-30B3406DA137}" srcOrd="0" destOrd="0" presId="urn:microsoft.com/office/officeart/2008/layout/RadialCluster"/>
    <dgm:cxn modelId="{94F8D077-EE5A-4DF2-A1BC-23BFFD8D3839}" type="presOf" srcId="{6C93BC05-A631-4824-84DD-F71D984D91F0}" destId="{6207FFA0-E659-45E2-8845-C9AB22B01E4F}" srcOrd="0" destOrd="0" presId="urn:microsoft.com/office/officeart/2008/layout/RadialCluster"/>
    <dgm:cxn modelId="{92F2CE27-5CFE-4724-963F-31F9B30A1EAF}" srcId="{80293794-F698-4E32-828E-800FDA92C79A}" destId="{EB20E4B9-BDAD-47E4-8957-EA4AFF20C538}" srcOrd="0" destOrd="0" parTransId="{DF445444-3EDC-4529-BC48-E959730EA239}" sibTransId="{C4145C82-E93F-43D9-9B4D-C4BF1A74C62F}"/>
    <dgm:cxn modelId="{755C4C26-C671-43AC-8C91-E731798AE222}" srcId="{EB20E4B9-BDAD-47E4-8957-EA4AFF20C538}" destId="{0EF51044-0C10-43A6-B361-FF7F9774430C}" srcOrd="0" destOrd="0" parTransId="{62F31362-7253-4CE0-8B12-B6AD5EC7CFEE}" sibTransId="{E74E9BBD-4250-4816-9C66-0BD84D0E1978}"/>
    <dgm:cxn modelId="{1A4E1052-1FEB-4EA2-977A-E8E45E24F77B}" srcId="{EB20E4B9-BDAD-47E4-8957-EA4AFF20C538}" destId="{0156A6CB-A274-4AFD-ADC8-76EE865B3168}" srcOrd="2" destOrd="0" parTransId="{6C93BC05-A631-4824-84DD-F71D984D91F0}" sibTransId="{1F1B5A35-E5D3-430B-B879-564F0A367D99}"/>
    <dgm:cxn modelId="{1E4EFE7A-19E7-498D-A4B1-A058D69FA083}" srcId="{EB20E4B9-BDAD-47E4-8957-EA4AFF20C538}" destId="{822A067E-8D57-44F3-A063-B0F964F3C129}" srcOrd="1" destOrd="0" parTransId="{FF3ED8A1-EDCF-47E5-90D7-581FBD1E428B}" sibTransId="{D98E84E7-EEE8-4978-ABB3-BA75A541CE1F}"/>
    <dgm:cxn modelId="{F40ABF9C-4900-4E43-BC19-9FA0B1A0B90E}" type="presOf" srcId="{80293794-F698-4E32-828E-800FDA92C79A}" destId="{4CD2605E-45B0-42F1-9806-08A11F05DE97}" srcOrd="0" destOrd="0" presId="urn:microsoft.com/office/officeart/2008/layout/RadialCluster"/>
    <dgm:cxn modelId="{AA7B0746-0D03-4BA9-A522-D347C7CDDDA0}" type="presOf" srcId="{0156A6CB-A274-4AFD-ADC8-76EE865B3168}" destId="{265726A4-EFA8-4595-9A47-7C0139B6F34B}" srcOrd="0" destOrd="0" presId="urn:microsoft.com/office/officeart/2008/layout/RadialCluster"/>
    <dgm:cxn modelId="{6E0E27B7-D108-473E-9356-71B063700C7F}" type="presOf" srcId="{0EF51044-0C10-43A6-B361-FF7F9774430C}" destId="{98A60482-6EF9-4803-9C79-913E7EFDDEAD}" srcOrd="0" destOrd="0" presId="urn:microsoft.com/office/officeart/2008/layout/RadialCluster"/>
    <dgm:cxn modelId="{3220F80C-8E62-4E97-99D4-83C46178F971}" type="presOf" srcId="{FF3ED8A1-EDCF-47E5-90D7-581FBD1E428B}" destId="{8781D2FD-34E3-4737-A402-E4A7A7302BD5}" srcOrd="0" destOrd="0" presId="urn:microsoft.com/office/officeart/2008/layout/RadialCluster"/>
    <dgm:cxn modelId="{3828DFB1-28B3-4270-9FB9-ABFC52FEE77E}" type="presOf" srcId="{EB20E4B9-BDAD-47E4-8957-EA4AFF20C538}" destId="{3D4B6838-9111-4116-9756-3C46D372FC40}" srcOrd="0" destOrd="0" presId="urn:microsoft.com/office/officeart/2008/layout/RadialCluster"/>
    <dgm:cxn modelId="{3E4DB85E-D494-4371-8F58-8F9421566A31}" type="presParOf" srcId="{4CD2605E-45B0-42F1-9806-08A11F05DE97}" destId="{84B0C4CD-F91A-41BB-ABB1-FA958FB77D77}" srcOrd="0" destOrd="0" presId="urn:microsoft.com/office/officeart/2008/layout/RadialCluster"/>
    <dgm:cxn modelId="{7B625C27-B6A2-4712-B67D-1815605DF36E}" type="presParOf" srcId="{84B0C4CD-F91A-41BB-ABB1-FA958FB77D77}" destId="{3D4B6838-9111-4116-9756-3C46D372FC40}" srcOrd="0" destOrd="0" presId="urn:microsoft.com/office/officeart/2008/layout/RadialCluster"/>
    <dgm:cxn modelId="{F8145BA9-C461-4DE9-A9C7-5C848957BF95}" type="presParOf" srcId="{84B0C4CD-F91A-41BB-ABB1-FA958FB77D77}" destId="{D2FDC21F-552A-4964-AC6C-30B3406DA137}" srcOrd="1" destOrd="0" presId="urn:microsoft.com/office/officeart/2008/layout/RadialCluster"/>
    <dgm:cxn modelId="{7D0EF48F-9163-4DF1-A5DC-17FCEC6AF5C3}" type="presParOf" srcId="{84B0C4CD-F91A-41BB-ABB1-FA958FB77D77}" destId="{98A60482-6EF9-4803-9C79-913E7EFDDEAD}" srcOrd="2" destOrd="0" presId="urn:microsoft.com/office/officeart/2008/layout/RadialCluster"/>
    <dgm:cxn modelId="{38C7EE1E-24E0-4F2E-81B8-0CB9332703DA}" type="presParOf" srcId="{84B0C4CD-F91A-41BB-ABB1-FA958FB77D77}" destId="{8781D2FD-34E3-4737-A402-E4A7A7302BD5}" srcOrd="3" destOrd="0" presId="urn:microsoft.com/office/officeart/2008/layout/RadialCluster"/>
    <dgm:cxn modelId="{6F631D51-47D6-4DCA-8725-7C24E6665807}" type="presParOf" srcId="{84B0C4CD-F91A-41BB-ABB1-FA958FB77D77}" destId="{559EEC29-81AD-40EC-80F3-32F3C78EE26C}" srcOrd="4" destOrd="0" presId="urn:microsoft.com/office/officeart/2008/layout/RadialCluster"/>
    <dgm:cxn modelId="{542D45C7-732E-4152-A988-24F497613A2B}" type="presParOf" srcId="{84B0C4CD-F91A-41BB-ABB1-FA958FB77D77}" destId="{6207FFA0-E659-45E2-8845-C9AB22B01E4F}" srcOrd="5" destOrd="0" presId="urn:microsoft.com/office/officeart/2008/layout/RadialCluster"/>
    <dgm:cxn modelId="{8D52178F-408A-4297-A447-E86EE67B35BF}" type="presParOf" srcId="{84B0C4CD-F91A-41BB-ABB1-FA958FB77D77}" destId="{265726A4-EFA8-4595-9A47-7C0139B6F34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9AA60-310F-4A61-A818-7227AC4115D9}">
      <dsp:nvSpPr>
        <dsp:cNvPr id="0" name=""/>
        <dsp:cNvSpPr/>
      </dsp:nvSpPr>
      <dsp:spPr>
        <a:xfrm>
          <a:off x="5727373" y="2267037"/>
          <a:ext cx="1718312" cy="406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307"/>
              </a:lnTo>
              <a:lnTo>
                <a:pt x="1718312" y="276307"/>
              </a:lnTo>
              <a:lnTo>
                <a:pt x="1718312" y="4063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237BB-CD52-46DA-9C64-07BA865EA2C5}">
      <dsp:nvSpPr>
        <dsp:cNvPr id="0" name=""/>
        <dsp:cNvSpPr/>
      </dsp:nvSpPr>
      <dsp:spPr>
        <a:xfrm>
          <a:off x="5681653" y="2267037"/>
          <a:ext cx="91440" cy="406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07"/>
              </a:lnTo>
              <a:lnTo>
                <a:pt x="108579" y="276307"/>
              </a:lnTo>
              <a:lnTo>
                <a:pt x="108579" y="4063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A6ED6-EDA7-4142-A871-980B3B5C2E17}">
      <dsp:nvSpPr>
        <dsp:cNvPr id="0" name=""/>
        <dsp:cNvSpPr/>
      </dsp:nvSpPr>
      <dsp:spPr>
        <a:xfrm>
          <a:off x="4134780" y="2267037"/>
          <a:ext cx="1592593" cy="406319"/>
        </a:xfrm>
        <a:custGeom>
          <a:avLst/>
          <a:gdLst/>
          <a:ahLst/>
          <a:cxnLst/>
          <a:rect l="0" t="0" r="0" b="0"/>
          <a:pathLst>
            <a:path>
              <a:moveTo>
                <a:pt x="1592593" y="0"/>
              </a:moveTo>
              <a:lnTo>
                <a:pt x="1592593" y="276307"/>
              </a:lnTo>
              <a:lnTo>
                <a:pt x="0" y="276307"/>
              </a:lnTo>
              <a:lnTo>
                <a:pt x="0" y="4063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ECBBE-93D1-45CE-A485-022BE00C26FF}">
      <dsp:nvSpPr>
        <dsp:cNvPr id="0" name=""/>
        <dsp:cNvSpPr/>
      </dsp:nvSpPr>
      <dsp:spPr>
        <a:xfrm>
          <a:off x="3676030" y="965851"/>
          <a:ext cx="2051343" cy="410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996"/>
              </a:lnTo>
              <a:lnTo>
                <a:pt x="2051343" y="279996"/>
              </a:lnTo>
              <a:lnTo>
                <a:pt x="2051343" y="4100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DBB41-A01C-4B58-81EE-A14CE4F91434}">
      <dsp:nvSpPr>
        <dsp:cNvPr id="0" name=""/>
        <dsp:cNvSpPr/>
      </dsp:nvSpPr>
      <dsp:spPr>
        <a:xfrm>
          <a:off x="1561828" y="2265192"/>
          <a:ext cx="857650" cy="4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51"/>
              </a:lnTo>
              <a:lnTo>
                <a:pt x="857650" y="278151"/>
              </a:lnTo>
              <a:lnTo>
                <a:pt x="857650" y="4081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C74B7-A8C2-41AF-BA7D-E8C53C519104}">
      <dsp:nvSpPr>
        <dsp:cNvPr id="0" name=""/>
        <dsp:cNvSpPr/>
      </dsp:nvSpPr>
      <dsp:spPr>
        <a:xfrm>
          <a:off x="704177" y="2265192"/>
          <a:ext cx="857650" cy="408163"/>
        </a:xfrm>
        <a:custGeom>
          <a:avLst/>
          <a:gdLst/>
          <a:ahLst/>
          <a:cxnLst/>
          <a:rect l="0" t="0" r="0" b="0"/>
          <a:pathLst>
            <a:path>
              <a:moveTo>
                <a:pt x="857650" y="0"/>
              </a:moveTo>
              <a:lnTo>
                <a:pt x="857650" y="278151"/>
              </a:lnTo>
              <a:lnTo>
                <a:pt x="0" y="278151"/>
              </a:lnTo>
              <a:lnTo>
                <a:pt x="0" y="4081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7FBF4-3623-4075-9AF1-331935CA5027}">
      <dsp:nvSpPr>
        <dsp:cNvPr id="0" name=""/>
        <dsp:cNvSpPr/>
      </dsp:nvSpPr>
      <dsp:spPr>
        <a:xfrm>
          <a:off x="1561828" y="965851"/>
          <a:ext cx="2114202" cy="408163"/>
        </a:xfrm>
        <a:custGeom>
          <a:avLst/>
          <a:gdLst/>
          <a:ahLst/>
          <a:cxnLst/>
          <a:rect l="0" t="0" r="0" b="0"/>
          <a:pathLst>
            <a:path>
              <a:moveTo>
                <a:pt x="2114202" y="0"/>
              </a:moveTo>
              <a:lnTo>
                <a:pt x="2114202" y="278151"/>
              </a:lnTo>
              <a:lnTo>
                <a:pt x="0" y="278151"/>
              </a:lnTo>
              <a:lnTo>
                <a:pt x="0" y="4081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AF521-D7EC-47AA-B1F2-DC5C210ED107}">
      <dsp:nvSpPr>
        <dsp:cNvPr id="0" name=""/>
        <dsp:cNvSpPr/>
      </dsp:nvSpPr>
      <dsp:spPr>
        <a:xfrm>
          <a:off x="2974316" y="74673"/>
          <a:ext cx="1403428" cy="891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6CAE4-9104-472B-8133-54E1F302A099}">
      <dsp:nvSpPr>
        <dsp:cNvPr id="0" name=""/>
        <dsp:cNvSpPr/>
      </dsp:nvSpPr>
      <dsp:spPr>
        <a:xfrm>
          <a:off x="3130253" y="222813"/>
          <a:ext cx="1403428" cy="891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Izbirni predmeti</a:t>
          </a:r>
          <a:endParaRPr lang="sl-SI" sz="1600" kern="1200" dirty="0"/>
        </a:p>
      </dsp:txBody>
      <dsp:txXfrm>
        <a:off x="3156355" y="248915"/>
        <a:ext cx="1351224" cy="838973"/>
      </dsp:txXfrm>
    </dsp:sp>
    <dsp:sp modelId="{5CE0A2BC-00BE-40DE-8EED-0123F00A3238}">
      <dsp:nvSpPr>
        <dsp:cNvPr id="0" name=""/>
        <dsp:cNvSpPr/>
      </dsp:nvSpPr>
      <dsp:spPr>
        <a:xfrm>
          <a:off x="860113" y="1374015"/>
          <a:ext cx="1403428" cy="891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016F7-3093-4D7B-B9EC-B5551DA1D359}">
      <dsp:nvSpPr>
        <dsp:cNvPr id="0" name=""/>
        <dsp:cNvSpPr/>
      </dsp:nvSpPr>
      <dsp:spPr>
        <a:xfrm>
          <a:off x="1016050" y="1522154"/>
          <a:ext cx="1403428" cy="891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Obvezni izbirni predmeti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Obvezno 2    (ali 3) ure</a:t>
          </a:r>
          <a:endParaRPr lang="sl-SI" sz="1400" kern="1200" dirty="0"/>
        </a:p>
      </dsp:txBody>
      <dsp:txXfrm>
        <a:off x="1042152" y="1548256"/>
        <a:ext cx="1351224" cy="838973"/>
      </dsp:txXfrm>
    </dsp:sp>
    <dsp:sp modelId="{C893E6BB-54B3-4E03-8CD8-2ADAE6343EC7}">
      <dsp:nvSpPr>
        <dsp:cNvPr id="0" name=""/>
        <dsp:cNvSpPr/>
      </dsp:nvSpPr>
      <dsp:spPr>
        <a:xfrm>
          <a:off x="2462" y="2673356"/>
          <a:ext cx="1403428" cy="891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E1C2A-74E7-426E-B969-83ECBA81A62A}">
      <dsp:nvSpPr>
        <dsp:cNvPr id="0" name=""/>
        <dsp:cNvSpPr/>
      </dsp:nvSpPr>
      <dsp:spPr>
        <a:xfrm>
          <a:off x="158399" y="2821495"/>
          <a:ext cx="1403428" cy="891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nabor predmetov –učenci izberejo</a:t>
          </a:r>
          <a:endParaRPr lang="sl-SI" sz="1400" kern="1200" dirty="0"/>
        </a:p>
      </dsp:txBody>
      <dsp:txXfrm>
        <a:off x="184501" y="2847597"/>
        <a:ext cx="1351224" cy="838973"/>
      </dsp:txXfrm>
    </dsp:sp>
    <dsp:sp modelId="{FFF3863F-C93B-4AEC-81DA-C60B8AFE0338}">
      <dsp:nvSpPr>
        <dsp:cNvPr id="0" name=""/>
        <dsp:cNvSpPr/>
      </dsp:nvSpPr>
      <dsp:spPr>
        <a:xfrm>
          <a:off x="1717764" y="2673356"/>
          <a:ext cx="1403428" cy="891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31F63-942C-4B54-A541-D1C748B86D9B}">
      <dsp:nvSpPr>
        <dsp:cNvPr id="0" name=""/>
        <dsp:cNvSpPr/>
      </dsp:nvSpPr>
      <dsp:spPr>
        <a:xfrm>
          <a:off x="1873701" y="2821495"/>
          <a:ext cx="1403428" cy="891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Junija – obvestila o izbiri v podpis</a:t>
          </a:r>
          <a:endParaRPr lang="sl-SI" sz="1400" kern="1200" dirty="0"/>
        </a:p>
      </dsp:txBody>
      <dsp:txXfrm>
        <a:off x="1899803" y="2847597"/>
        <a:ext cx="1351224" cy="838973"/>
      </dsp:txXfrm>
    </dsp:sp>
    <dsp:sp modelId="{DF018DDA-C672-4049-A26A-CB2334D3EB7F}">
      <dsp:nvSpPr>
        <dsp:cNvPr id="0" name=""/>
        <dsp:cNvSpPr/>
      </dsp:nvSpPr>
      <dsp:spPr>
        <a:xfrm>
          <a:off x="5025659" y="1375859"/>
          <a:ext cx="1403428" cy="891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D7C0F-AAFC-4FAA-B7CA-3CFFB6A5834E}">
      <dsp:nvSpPr>
        <dsp:cNvPr id="0" name=""/>
        <dsp:cNvSpPr/>
      </dsp:nvSpPr>
      <dsp:spPr>
        <a:xfrm>
          <a:off x="5181596" y="1523999"/>
          <a:ext cx="1403428" cy="891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Neobvezni izbirni predmet</a:t>
          </a:r>
          <a:endParaRPr lang="sl-SI" sz="1400" kern="1200" dirty="0"/>
        </a:p>
      </dsp:txBody>
      <dsp:txXfrm>
        <a:off x="5207698" y="1550101"/>
        <a:ext cx="1351224" cy="838973"/>
      </dsp:txXfrm>
    </dsp:sp>
    <dsp:sp modelId="{C26F83EA-D34F-4ABF-94E9-3A4F8F227883}">
      <dsp:nvSpPr>
        <dsp:cNvPr id="0" name=""/>
        <dsp:cNvSpPr/>
      </dsp:nvSpPr>
      <dsp:spPr>
        <a:xfrm>
          <a:off x="3433066" y="2673356"/>
          <a:ext cx="1403428" cy="891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7C577-30CB-45F5-A466-54F3CAB22213}">
      <dsp:nvSpPr>
        <dsp:cNvPr id="0" name=""/>
        <dsp:cNvSpPr/>
      </dsp:nvSpPr>
      <dsp:spPr>
        <a:xfrm>
          <a:off x="3589003" y="2821495"/>
          <a:ext cx="1403428" cy="891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accent2">
                  <a:lumMod val="75000"/>
                </a:schemeClr>
              </a:solidFill>
            </a:rPr>
            <a:t>1. Razred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accent2">
                  <a:lumMod val="75000"/>
                </a:schemeClr>
              </a:solidFill>
            </a:rPr>
            <a:t>angleščina</a:t>
          </a:r>
          <a:endParaRPr lang="sl-SI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615105" y="2847597"/>
        <a:ext cx="1351224" cy="838973"/>
      </dsp:txXfrm>
    </dsp:sp>
    <dsp:sp modelId="{48967EDD-DAFC-4CB8-AEB2-48D96480D7FB}">
      <dsp:nvSpPr>
        <dsp:cNvPr id="0" name=""/>
        <dsp:cNvSpPr/>
      </dsp:nvSpPr>
      <dsp:spPr>
        <a:xfrm>
          <a:off x="5148368" y="2673356"/>
          <a:ext cx="1283730" cy="1399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4DA17-0BC6-4942-9BC1-69A78DB09A63}">
      <dsp:nvSpPr>
        <dsp:cNvPr id="0" name=""/>
        <dsp:cNvSpPr/>
      </dsp:nvSpPr>
      <dsp:spPr>
        <a:xfrm>
          <a:off x="5304304" y="2821495"/>
          <a:ext cx="1283730" cy="1399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/>
            <a:t>4.-6. razred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accent2">
                  <a:lumMod val="75000"/>
                </a:schemeClr>
              </a:solidFill>
            </a:rPr>
            <a:t>Tuj jezik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/>
            <a:t>Umetnost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/>
            <a:t>Računalništvo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/>
            <a:t>Šport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accent2">
                  <a:lumMod val="75000"/>
                </a:schemeClr>
              </a:solidFill>
            </a:rPr>
            <a:t>Tehnika</a:t>
          </a:r>
          <a:endParaRPr lang="sl-SI" sz="11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341903" y="2859094"/>
        <a:ext cx="1208532" cy="1323959"/>
      </dsp:txXfrm>
    </dsp:sp>
    <dsp:sp modelId="{E0926E89-9A92-402E-B3A5-5ACBF55EE31E}">
      <dsp:nvSpPr>
        <dsp:cNvPr id="0" name=""/>
        <dsp:cNvSpPr/>
      </dsp:nvSpPr>
      <dsp:spPr>
        <a:xfrm>
          <a:off x="6743971" y="2673356"/>
          <a:ext cx="1403428" cy="891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5529F-4DEC-4310-8347-A74AB4CA252F}">
      <dsp:nvSpPr>
        <dsp:cNvPr id="0" name=""/>
        <dsp:cNvSpPr/>
      </dsp:nvSpPr>
      <dsp:spPr>
        <a:xfrm>
          <a:off x="6899908" y="2821495"/>
          <a:ext cx="1403428" cy="891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accent2">
                  <a:lumMod val="75000"/>
                </a:schemeClr>
              </a:solidFill>
            </a:rPr>
            <a:t>7. – 9. razred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accent2">
                  <a:lumMod val="75000"/>
                </a:schemeClr>
              </a:solidFill>
            </a:rPr>
            <a:t>Tuj jezik</a:t>
          </a:r>
          <a:endParaRPr lang="sl-SI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926010" y="2847597"/>
        <a:ext cx="1351224" cy="838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FA6E1-107C-4204-8533-7D69E2676FD6}">
      <dsp:nvSpPr>
        <dsp:cNvPr id="0" name=""/>
        <dsp:cNvSpPr/>
      </dsp:nvSpPr>
      <dsp:spPr>
        <a:xfrm>
          <a:off x="6553198" y="1793055"/>
          <a:ext cx="415961" cy="2332799"/>
        </a:xfrm>
        <a:custGeom>
          <a:avLst/>
          <a:gdLst/>
          <a:ahLst/>
          <a:cxnLst/>
          <a:rect l="0" t="0" r="0" b="0"/>
          <a:pathLst>
            <a:path>
              <a:moveTo>
                <a:pt x="415961" y="0"/>
              </a:moveTo>
              <a:lnTo>
                <a:pt x="0" y="2332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ACD85-C87A-4532-9BF9-E284261C4711}">
      <dsp:nvSpPr>
        <dsp:cNvPr id="0" name=""/>
        <dsp:cNvSpPr/>
      </dsp:nvSpPr>
      <dsp:spPr>
        <a:xfrm>
          <a:off x="6969160" y="1793055"/>
          <a:ext cx="1184245" cy="1556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6235"/>
              </a:lnTo>
              <a:lnTo>
                <a:pt x="1184245" y="15562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5E983-DA7E-41AA-AC1B-F57A65C0DC05}">
      <dsp:nvSpPr>
        <dsp:cNvPr id="0" name=""/>
        <dsp:cNvSpPr/>
      </dsp:nvSpPr>
      <dsp:spPr>
        <a:xfrm>
          <a:off x="6969160" y="1793055"/>
          <a:ext cx="117444" cy="558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341"/>
              </a:lnTo>
              <a:lnTo>
                <a:pt x="117444" y="5583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9661D-3F06-4898-88A2-D0CE7AECC0D1}">
      <dsp:nvSpPr>
        <dsp:cNvPr id="0" name=""/>
        <dsp:cNvSpPr/>
      </dsp:nvSpPr>
      <dsp:spPr>
        <a:xfrm>
          <a:off x="4992995" y="594212"/>
          <a:ext cx="2725607" cy="320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49"/>
              </a:lnTo>
              <a:lnTo>
                <a:pt x="2725607" y="195749"/>
              </a:lnTo>
              <a:lnTo>
                <a:pt x="2725607" y="3201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8F70A-1757-4694-8663-BEF9FF2E371C}">
      <dsp:nvSpPr>
        <dsp:cNvPr id="0" name=""/>
        <dsp:cNvSpPr/>
      </dsp:nvSpPr>
      <dsp:spPr>
        <a:xfrm>
          <a:off x="3962397" y="1628144"/>
          <a:ext cx="103451" cy="2249538"/>
        </a:xfrm>
        <a:custGeom>
          <a:avLst/>
          <a:gdLst/>
          <a:ahLst/>
          <a:cxnLst/>
          <a:rect l="0" t="0" r="0" b="0"/>
          <a:pathLst>
            <a:path>
              <a:moveTo>
                <a:pt x="103451" y="0"/>
              </a:moveTo>
              <a:lnTo>
                <a:pt x="0" y="2249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87C48-106E-434D-B9EF-F1ECE6ECFDF8}">
      <dsp:nvSpPr>
        <dsp:cNvPr id="0" name=""/>
        <dsp:cNvSpPr/>
      </dsp:nvSpPr>
      <dsp:spPr>
        <a:xfrm>
          <a:off x="4065848" y="1628144"/>
          <a:ext cx="353750" cy="1411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344"/>
              </a:lnTo>
              <a:lnTo>
                <a:pt x="353750" y="14113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CB481-67D2-462A-A3F3-4A61A4E32071}">
      <dsp:nvSpPr>
        <dsp:cNvPr id="0" name=""/>
        <dsp:cNvSpPr/>
      </dsp:nvSpPr>
      <dsp:spPr>
        <a:xfrm>
          <a:off x="4065848" y="1628144"/>
          <a:ext cx="887157" cy="573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144"/>
              </a:lnTo>
              <a:lnTo>
                <a:pt x="887157" y="573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2AB2D-8A81-422E-A5BE-95146F78FFD8}">
      <dsp:nvSpPr>
        <dsp:cNvPr id="0" name=""/>
        <dsp:cNvSpPr/>
      </dsp:nvSpPr>
      <dsp:spPr>
        <a:xfrm>
          <a:off x="4792161" y="594212"/>
          <a:ext cx="200833" cy="248878"/>
        </a:xfrm>
        <a:custGeom>
          <a:avLst/>
          <a:gdLst/>
          <a:ahLst/>
          <a:cxnLst/>
          <a:rect l="0" t="0" r="0" b="0"/>
          <a:pathLst>
            <a:path>
              <a:moveTo>
                <a:pt x="200833" y="0"/>
              </a:moveTo>
              <a:lnTo>
                <a:pt x="200833" y="124439"/>
              </a:lnTo>
              <a:lnTo>
                <a:pt x="0" y="124439"/>
              </a:lnTo>
              <a:lnTo>
                <a:pt x="0" y="2488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0E5BB-D772-47D0-A70A-458E80B601E0}">
      <dsp:nvSpPr>
        <dsp:cNvPr id="0" name=""/>
        <dsp:cNvSpPr/>
      </dsp:nvSpPr>
      <dsp:spPr>
        <a:xfrm>
          <a:off x="762002" y="1769246"/>
          <a:ext cx="463127" cy="2032237"/>
        </a:xfrm>
        <a:custGeom>
          <a:avLst/>
          <a:gdLst/>
          <a:ahLst/>
          <a:cxnLst/>
          <a:rect l="0" t="0" r="0" b="0"/>
          <a:pathLst>
            <a:path>
              <a:moveTo>
                <a:pt x="463127" y="0"/>
              </a:moveTo>
              <a:lnTo>
                <a:pt x="0" y="2032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BB160-246B-439A-90D9-363C08455D1F}">
      <dsp:nvSpPr>
        <dsp:cNvPr id="0" name=""/>
        <dsp:cNvSpPr/>
      </dsp:nvSpPr>
      <dsp:spPr>
        <a:xfrm>
          <a:off x="1225130" y="1769246"/>
          <a:ext cx="146471" cy="1270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235"/>
              </a:lnTo>
              <a:lnTo>
                <a:pt x="146471" y="12702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42D74-66E1-4060-B2C8-BBF009321FE3}">
      <dsp:nvSpPr>
        <dsp:cNvPr id="0" name=""/>
        <dsp:cNvSpPr/>
      </dsp:nvSpPr>
      <dsp:spPr>
        <a:xfrm>
          <a:off x="1225130" y="1769246"/>
          <a:ext cx="375072" cy="449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069"/>
              </a:lnTo>
              <a:lnTo>
                <a:pt x="375072" y="4490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CFDBC-DAC9-4413-9AF2-FFA78A7D0499}">
      <dsp:nvSpPr>
        <dsp:cNvPr id="0" name=""/>
        <dsp:cNvSpPr/>
      </dsp:nvSpPr>
      <dsp:spPr>
        <a:xfrm>
          <a:off x="1813906" y="594212"/>
          <a:ext cx="3179088" cy="152284"/>
        </a:xfrm>
        <a:custGeom>
          <a:avLst/>
          <a:gdLst/>
          <a:ahLst/>
          <a:cxnLst/>
          <a:rect l="0" t="0" r="0" b="0"/>
          <a:pathLst>
            <a:path>
              <a:moveTo>
                <a:pt x="3179088" y="0"/>
              </a:moveTo>
              <a:lnTo>
                <a:pt x="3179088" y="27844"/>
              </a:lnTo>
              <a:lnTo>
                <a:pt x="0" y="27844"/>
              </a:lnTo>
              <a:lnTo>
                <a:pt x="0" y="1522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EAC40-5090-4084-8DE0-DDA056E65AF4}">
      <dsp:nvSpPr>
        <dsp:cNvPr id="0" name=""/>
        <dsp:cNvSpPr/>
      </dsp:nvSpPr>
      <dsp:spPr>
        <a:xfrm>
          <a:off x="4400426" y="1644"/>
          <a:ext cx="1185136" cy="592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Rap</a:t>
          </a:r>
          <a:endParaRPr lang="sl-SI" sz="1800" kern="1200" dirty="0"/>
        </a:p>
      </dsp:txBody>
      <dsp:txXfrm>
        <a:off x="4400426" y="1644"/>
        <a:ext cx="1185136" cy="592568"/>
      </dsp:txXfrm>
    </dsp:sp>
    <dsp:sp modelId="{9E316B25-AB98-4393-BADC-E53098D30F6B}">
      <dsp:nvSpPr>
        <dsp:cNvPr id="0" name=""/>
        <dsp:cNvSpPr/>
      </dsp:nvSpPr>
      <dsp:spPr>
        <a:xfrm>
          <a:off x="1077936" y="746496"/>
          <a:ext cx="1471940" cy="102274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chemeClr val="tx1"/>
              </a:solidFill>
            </a:rPr>
            <a:t>GIBANJE IN ZDRAVJE ZA DOBRO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chemeClr val="tx1"/>
              </a:solidFill>
            </a:rPr>
            <a:t>PSIHIČNO IN FIZIČNO POČUTJE  </a:t>
          </a:r>
          <a:endParaRPr lang="sl-SI" sz="1200" b="1" kern="1200" dirty="0">
            <a:solidFill>
              <a:schemeClr val="tx1"/>
            </a:solidFill>
          </a:endParaRPr>
        </a:p>
      </dsp:txBody>
      <dsp:txXfrm>
        <a:off x="1077936" y="746496"/>
        <a:ext cx="1471940" cy="1022749"/>
      </dsp:txXfrm>
    </dsp:sp>
    <dsp:sp modelId="{8E29EEEF-EE60-4667-B4EF-345EA9F41F84}">
      <dsp:nvSpPr>
        <dsp:cNvPr id="0" name=""/>
        <dsp:cNvSpPr/>
      </dsp:nvSpPr>
      <dsp:spPr>
        <a:xfrm>
          <a:off x="1600202" y="1828799"/>
          <a:ext cx="1185136" cy="77903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chemeClr val="tx1"/>
              </a:solidFill>
            </a:rPr>
            <a:t>Zdravje in varnost</a:t>
          </a:r>
          <a:endParaRPr lang="sl-SI" sz="1200" b="1" kern="1200" dirty="0">
            <a:solidFill>
              <a:schemeClr val="tx1"/>
            </a:solidFill>
          </a:endParaRPr>
        </a:p>
      </dsp:txBody>
      <dsp:txXfrm>
        <a:off x="1600202" y="1828799"/>
        <a:ext cx="1185136" cy="779032"/>
      </dsp:txXfrm>
    </dsp:sp>
    <dsp:sp modelId="{43C9CC2F-E4DE-4F4B-8151-2840B930ACC0}">
      <dsp:nvSpPr>
        <dsp:cNvPr id="0" name=""/>
        <dsp:cNvSpPr/>
      </dsp:nvSpPr>
      <dsp:spPr>
        <a:xfrm>
          <a:off x="1371601" y="2743197"/>
          <a:ext cx="1185136" cy="59256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chemeClr val="tx1"/>
              </a:solidFill>
            </a:rPr>
            <a:t>Gibanje</a:t>
          </a:r>
          <a:endParaRPr lang="sl-SI" sz="1200" b="1" kern="1200" dirty="0">
            <a:solidFill>
              <a:schemeClr val="tx1"/>
            </a:solidFill>
          </a:endParaRPr>
        </a:p>
      </dsp:txBody>
      <dsp:txXfrm>
        <a:off x="1371601" y="2743197"/>
        <a:ext cx="1185136" cy="592568"/>
      </dsp:txXfrm>
    </dsp:sp>
    <dsp:sp modelId="{65686424-A79F-483A-BE3F-46C25C519821}">
      <dsp:nvSpPr>
        <dsp:cNvPr id="0" name=""/>
        <dsp:cNvSpPr/>
      </dsp:nvSpPr>
      <dsp:spPr>
        <a:xfrm>
          <a:off x="762002" y="3505199"/>
          <a:ext cx="1185136" cy="59256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chemeClr val="tx1"/>
              </a:solidFill>
            </a:rPr>
            <a:t>Hrana in prehranjevanje</a:t>
          </a:r>
          <a:endParaRPr lang="sl-SI" sz="1200" b="1" kern="1200" dirty="0">
            <a:solidFill>
              <a:schemeClr val="tx1"/>
            </a:solidFill>
          </a:endParaRPr>
        </a:p>
      </dsp:txBody>
      <dsp:txXfrm>
        <a:off x="762002" y="3505199"/>
        <a:ext cx="1185136" cy="592568"/>
      </dsp:txXfrm>
    </dsp:sp>
    <dsp:sp modelId="{78C6788C-E0EC-42B0-A8B6-94892235158C}">
      <dsp:nvSpPr>
        <dsp:cNvPr id="0" name=""/>
        <dsp:cNvSpPr/>
      </dsp:nvSpPr>
      <dsp:spPr>
        <a:xfrm>
          <a:off x="3884269" y="843091"/>
          <a:ext cx="1815783" cy="78505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chemeClr val="tx1"/>
              </a:solidFill>
            </a:rPr>
            <a:t>KULTURA IN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chemeClr val="tx1"/>
              </a:solidFill>
            </a:rPr>
            <a:t>TRADICIJA</a:t>
          </a:r>
          <a:endParaRPr lang="sl-SI" sz="1200" b="1" kern="1200" dirty="0">
            <a:solidFill>
              <a:schemeClr val="tx1"/>
            </a:solidFill>
          </a:endParaRPr>
        </a:p>
      </dsp:txBody>
      <dsp:txXfrm>
        <a:off x="3884269" y="843091"/>
        <a:ext cx="1815783" cy="785052"/>
      </dsp:txXfrm>
    </dsp:sp>
    <dsp:sp modelId="{7BAACC23-B704-439E-9165-5F515B7D575D}">
      <dsp:nvSpPr>
        <dsp:cNvPr id="0" name=""/>
        <dsp:cNvSpPr/>
      </dsp:nvSpPr>
      <dsp:spPr>
        <a:xfrm>
          <a:off x="4953005" y="1905003"/>
          <a:ext cx="1185136" cy="59256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chemeClr val="tx1"/>
              </a:solidFill>
            </a:rPr>
            <a:t>Kultura, umetnost in dediščina</a:t>
          </a:r>
          <a:endParaRPr lang="sl-SI" sz="1200" b="1" kern="1200" dirty="0">
            <a:solidFill>
              <a:schemeClr val="tx1"/>
            </a:solidFill>
          </a:endParaRPr>
        </a:p>
      </dsp:txBody>
      <dsp:txXfrm>
        <a:off x="4953005" y="1905003"/>
        <a:ext cx="1185136" cy="592568"/>
      </dsp:txXfrm>
    </dsp:sp>
    <dsp:sp modelId="{9589C258-97C7-4381-BB54-0D5802737998}">
      <dsp:nvSpPr>
        <dsp:cNvPr id="0" name=""/>
        <dsp:cNvSpPr/>
      </dsp:nvSpPr>
      <dsp:spPr>
        <a:xfrm>
          <a:off x="4419599" y="2743203"/>
          <a:ext cx="1185136" cy="59256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chemeClr val="tx1"/>
              </a:solidFill>
            </a:rPr>
            <a:t>Kultura sobivanja</a:t>
          </a:r>
          <a:endParaRPr lang="sl-SI" sz="1200" b="1" kern="1200" dirty="0">
            <a:solidFill>
              <a:schemeClr val="tx1"/>
            </a:solidFill>
          </a:endParaRPr>
        </a:p>
      </dsp:txBody>
      <dsp:txXfrm>
        <a:off x="4419599" y="2743203"/>
        <a:ext cx="1185136" cy="592568"/>
      </dsp:txXfrm>
    </dsp:sp>
    <dsp:sp modelId="{204419DF-792A-4BAC-BE9F-9C2CE7BFB494}">
      <dsp:nvSpPr>
        <dsp:cNvPr id="0" name=""/>
        <dsp:cNvSpPr/>
      </dsp:nvSpPr>
      <dsp:spPr>
        <a:xfrm>
          <a:off x="3962397" y="3581397"/>
          <a:ext cx="1185136" cy="59256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chemeClr val="tx1"/>
              </a:solidFill>
            </a:rPr>
            <a:t>Tuji jeziki</a:t>
          </a:r>
          <a:endParaRPr lang="sl-SI" sz="1200" b="1" kern="1200" dirty="0">
            <a:solidFill>
              <a:schemeClr val="tx1"/>
            </a:solidFill>
          </a:endParaRPr>
        </a:p>
      </dsp:txBody>
      <dsp:txXfrm>
        <a:off x="3962397" y="3581397"/>
        <a:ext cx="1185136" cy="592568"/>
      </dsp:txXfrm>
    </dsp:sp>
    <dsp:sp modelId="{80D8863A-BC74-4949-8932-2A60CC69B674}">
      <dsp:nvSpPr>
        <dsp:cNvPr id="0" name=""/>
        <dsp:cNvSpPr/>
      </dsp:nvSpPr>
      <dsp:spPr>
        <a:xfrm>
          <a:off x="6781799" y="914401"/>
          <a:ext cx="1873606" cy="878654"/>
        </a:xfrm>
        <a:prstGeom prst="rect">
          <a:avLst/>
        </a:prstGeom>
        <a:solidFill>
          <a:srgbClr val="00C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tx1"/>
              </a:solidFill>
            </a:rPr>
            <a:t>VSEBINE IZ ŽIVLJENJA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tx1"/>
              </a:solidFill>
            </a:rPr>
            <a:t> IN DELA OŠ</a:t>
          </a:r>
          <a:endParaRPr lang="sl-SI" sz="1400" b="1" kern="1200" dirty="0">
            <a:solidFill>
              <a:schemeClr val="tx1"/>
            </a:solidFill>
          </a:endParaRPr>
        </a:p>
      </dsp:txBody>
      <dsp:txXfrm>
        <a:off x="6781799" y="914401"/>
        <a:ext cx="1873606" cy="878654"/>
      </dsp:txXfrm>
    </dsp:sp>
    <dsp:sp modelId="{8DAB69DD-0223-4676-B481-518527B50E81}">
      <dsp:nvSpPr>
        <dsp:cNvPr id="0" name=""/>
        <dsp:cNvSpPr/>
      </dsp:nvSpPr>
      <dsp:spPr>
        <a:xfrm>
          <a:off x="7086604" y="1981202"/>
          <a:ext cx="1623625" cy="740390"/>
        </a:xfrm>
        <a:prstGeom prst="rect">
          <a:avLst/>
        </a:prstGeom>
        <a:solidFill>
          <a:srgbClr val="CC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tx1"/>
              </a:solidFill>
            </a:rPr>
            <a:t>Samostojno in sodelovalno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tx1"/>
              </a:solidFill>
            </a:rPr>
            <a:t>učenje</a:t>
          </a:r>
          <a:endParaRPr lang="sl-SI" sz="1400" b="1" kern="1200" dirty="0">
            <a:solidFill>
              <a:schemeClr val="tx1"/>
            </a:solidFill>
          </a:endParaRPr>
        </a:p>
      </dsp:txBody>
      <dsp:txXfrm>
        <a:off x="7086604" y="1981202"/>
        <a:ext cx="1623625" cy="740390"/>
      </dsp:txXfrm>
    </dsp:sp>
    <dsp:sp modelId="{90E1E1DA-C00E-4B4C-A07E-174CF4B21E5A}">
      <dsp:nvSpPr>
        <dsp:cNvPr id="0" name=""/>
        <dsp:cNvSpPr/>
      </dsp:nvSpPr>
      <dsp:spPr>
        <a:xfrm>
          <a:off x="8153405" y="2971798"/>
          <a:ext cx="1858614" cy="754985"/>
        </a:xfrm>
        <a:prstGeom prst="rect">
          <a:avLst/>
        </a:prstGeom>
        <a:solidFill>
          <a:srgbClr val="CC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tx1"/>
              </a:solidFill>
            </a:rPr>
            <a:t>Igra in samostojno načrtovanje prostega časa</a:t>
          </a:r>
          <a:endParaRPr lang="sl-SI" sz="1400" b="1" kern="1200" dirty="0">
            <a:solidFill>
              <a:schemeClr val="tx1"/>
            </a:solidFill>
          </a:endParaRPr>
        </a:p>
      </dsp:txBody>
      <dsp:txXfrm>
        <a:off x="8153405" y="2971798"/>
        <a:ext cx="1858614" cy="754985"/>
      </dsp:txXfrm>
    </dsp:sp>
    <dsp:sp modelId="{97214725-0F68-4593-B169-61BA9EDB2FC7}">
      <dsp:nvSpPr>
        <dsp:cNvPr id="0" name=""/>
        <dsp:cNvSpPr/>
      </dsp:nvSpPr>
      <dsp:spPr>
        <a:xfrm>
          <a:off x="6553198" y="3657602"/>
          <a:ext cx="1626375" cy="936507"/>
        </a:xfrm>
        <a:prstGeom prst="rect">
          <a:avLst/>
        </a:prstGeom>
        <a:solidFill>
          <a:srgbClr val="CC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err="1" smtClean="0">
              <a:solidFill>
                <a:schemeClr val="tx1"/>
              </a:solidFill>
            </a:rPr>
            <a:t>Medvrstniško</a:t>
          </a:r>
          <a:r>
            <a:rPr lang="sl-SI" sz="1400" b="1" kern="1200" dirty="0" smtClean="0">
              <a:solidFill>
                <a:schemeClr val="tx1"/>
              </a:solidFill>
            </a:rPr>
            <a:t> medgeneracijsko in mednarodno sodelovanje</a:t>
          </a:r>
          <a:endParaRPr lang="sl-SI" sz="1400" b="1" kern="1200" dirty="0">
            <a:solidFill>
              <a:schemeClr val="tx1"/>
            </a:solidFill>
          </a:endParaRPr>
        </a:p>
      </dsp:txBody>
      <dsp:txXfrm>
        <a:off x="6553198" y="3657602"/>
        <a:ext cx="1626375" cy="936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B6838-9111-4116-9756-3C46D372FC40}">
      <dsp:nvSpPr>
        <dsp:cNvPr id="0" name=""/>
        <dsp:cNvSpPr/>
      </dsp:nvSpPr>
      <dsp:spPr>
        <a:xfrm>
          <a:off x="3200423" y="1721982"/>
          <a:ext cx="3047998" cy="1499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/>
            <a:t>Individualni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/>
            <a:t>vzgojno-izobraževalni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/>
            <a:t>načrt</a:t>
          </a:r>
          <a:endParaRPr lang="sl-SI" sz="2100" b="1" kern="1200" dirty="0"/>
        </a:p>
      </dsp:txBody>
      <dsp:txXfrm>
        <a:off x="3273633" y="1795192"/>
        <a:ext cx="2901578" cy="1353291"/>
      </dsp:txXfrm>
    </dsp:sp>
    <dsp:sp modelId="{D2FDC21F-552A-4964-AC6C-30B3406DA137}">
      <dsp:nvSpPr>
        <dsp:cNvPr id="0" name=""/>
        <dsp:cNvSpPr/>
      </dsp:nvSpPr>
      <dsp:spPr>
        <a:xfrm rot="16185322">
          <a:off x="4520086" y="1521705"/>
          <a:ext cx="4005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05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60482-6EF9-4803-9C79-913E7EFDDEAD}">
      <dsp:nvSpPr>
        <dsp:cNvPr id="0" name=""/>
        <dsp:cNvSpPr/>
      </dsp:nvSpPr>
      <dsp:spPr>
        <a:xfrm>
          <a:off x="4092469" y="125144"/>
          <a:ext cx="1248974" cy="1196282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b="1" kern="1200" dirty="0" smtClean="0"/>
            <a:t>UČENEC</a:t>
          </a:r>
          <a:endParaRPr lang="sl-SI" sz="1900" b="1" kern="1200" dirty="0"/>
        </a:p>
      </dsp:txBody>
      <dsp:txXfrm>
        <a:off x="4150867" y="183542"/>
        <a:ext cx="1132178" cy="1079486"/>
      </dsp:txXfrm>
    </dsp:sp>
    <dsp:sp modelId="{8781D2FD-34E3-4737-A402-E4A7A7302BD5}">
      <dsp:nvSpPr>
        <dsp:cNvPr id="0" name=""/>
        <dsp:cNvSpPr/>
      </dsp:nvSpPr>
      <dsp:spPr>
        <a:xfrm rot="2439817">
          <a:off x="5541211" y="3373144"/>
          <a:ext cx="4648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48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EEC29-81AD-40EC-80F3-32F3C78EE26C}">
      <dsp:nvSpPr>
        <dsp:cNvPr id="0" name=""/>
        <dsp:cNvSpPr/>
      </dsp:nvSpPr>
      <dsp:spPr>
        <a:xfrm>
          <a:off x="5949938" y="3485411"/>
          <a:ext cx="1525105" cy="138848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/>
            <a:t>strokovni delavci</a:t>
          </a:r>
          <a:endParaRPr lang="sl-SI" sz="2200" b="1" kern="1200" dirty="0"/>
        </a:p>
      </dsp:txBody>
      <dsp:txXfrm>
        <a:off x="6017718" y="3553191"/>
        <a:ext cx="1389545" cy="1252922"/>
      </dsp:txXfrm>
    </dsp:sp>
    <dsp:sp modelId="{6207FFA0-E659-45E2-8845-C9AB22B01E4F}">
      <dsp:nvSpPr>
        <dsp:cNvPr id="0" name=""/>
        <dsp:cNvSpPr/>
      </dsp:nvSpPr>
      <dsp:spPr>
        <a:xfrm rot="8372890">
          <a:off x="3410051" y="3381932"/>
          <a:ext cx="4939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394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726A4-EFA8-4595-9A47-7C0139B6F34B}">
      <dsp:nvSpPr>
        <dsp:cNvPr id="0" name=""/>
        <dsp:cNvSpPr/>
      </dsp:nvSpPr>
      <dsp:spPr>
        <a:xfrm>
          <a:off x="1973756" y="3533350"/>
          <a:ext cx="1495333" cy="1292603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500" kern="1200" dirty="0" smtClean="0"/>
            <a:t>starši</a:t>
          </a:r>
          <a:endParaRPr lang="sl-SI" sz="3500" kern="1200" dirty="0"/>
        </a:p>
      </dsp:txBody>
      <dsp:txXfrm>
        <a:off x="2036856" y="3596450"/>
        <a:ext cx="1369133" cy="1166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03BD7FA-BF96-43AD-9A59-5A37C583EE5A}" type="datetime1">
              <a:rPr lang="sl-SI" smtClean="0"/>
              <a:pPr algn="r" rtl="0"/>
              <a:t>7. 06. 2018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sl-SI" dirty="0" smtClean="0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D4EB7A0E-7DDE-4BEB-9A44-C1CA3CC9C2EC}" type="datetime1">
              <a:rPr lang="sl-SI" smtClean="0"/>
              <a:pPr algn="r"/>
              <a:t>7. 06. 2018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r>
              <a:rPr lang="sl-SI" dirty="0" smtClean="0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4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noProof="0" dirty="0" smtClean="0"/>
              <a:t>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Prostoročno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5" name="Označba mesta za sliko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noProof="0" dirty="0" smtClean="0"/>
              <a:t>Kliknite ikono, če želite dodati sliko</a:t>
            </a:r>
            <a:endParaRPr lang="sl-SI" noProof="0" dirty="0"/>
          </a:p>
        </p:txBody>
      </p:sp>
      <p:sp>
        <p:nvSpPr>
          <p:cNvPr id="18" name="Prostoročno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9" name="Označba mesta za sliko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noProof="0" dirty="0" smtClean="0"/>
              <a:t>Kliknite ikono, če želite dodati sliko</a:t>
            </a:r>
            <a:endParaRPr lang="sl-SI" noProof="0" dirty="0"/>
          </a:p>
        </p:txBody>
      </p:sp>
      <p:sp>
        <p:nvSpPr>
          <p:cNvPr id="17" name="Označba mesta za besedilo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sl-SI" noProof="0" dirty="0" smtClean="0"/>
              <a:t>Uredite sloge besedila matrice</a:t>
            </a:r>
            <a:endParaRPr lang="sl-SI" noProof="0" dirty="0"/>
          </a:p>
        </p:txBody>
      </p:sp>
      <p:sp>
        <p:nvSpPr>
          <p:cNvPr id="20" name="Označba mesta za besedilo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sl-SI" noProof="0" dirty="0" smtClean="0"/>
              <a:t>Uredite sloge besedila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Prostoročno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5" name="Označba mesta za sliko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noProof="0" dirty="0" smtClean="0"/>
              <a:t>Kliknite ikono, če želite dodati sliko</a:t>
            </a:r>
            <a:endParaRPr lang="sl-SI" noProof="0" dirty="0"/>
          </a:p>
        </p:txBody>
      </p:sp>
      <p:sp>
        <p:nvSpPr>
          <p:cNvPr id="18" name="Prostoročno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9" name="Označba mesta za sliko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noProof="0" dirty="0" smtClean="0"/>
              <a:t>Kliknite ikono, če želite dodati sliko</a:t>
            </a:r>
            <a:endParaRPr lang="sl-SI" noProof="0" dirty="0"/>
          </a:p>
        </p:txBody>
      </p:sp>
      <p:sp>
        <p:nvSpPr>
          <p:cNvPr id="17" name="Označba mesta za besedil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sl-SI" noProof="0" dirty="0" smtClean="0"/>
              <a:t>Uredite sloge besedila matrice</a:t>
            </a:r>
            <a:endParaRPr lang="sl-SI" noProof="0" dirty="0"/>
          </a:p>
        </p:txBody>
      </p:sp>
      <p:sp>
        <p:nvSpPr>
          <p:cNvPr id="12" name="Prostoročno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3" name="Označba mesta za sliko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noProof="0" dirty="0" smtClean="0"/>
              <a:t>Kliknite ikono, če želite dodati sliko</a:t>
            </a:r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algn="l"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t s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Prostoročno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9" name="Označba mesta za sliko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noProof="0" dirty="0" smtClean="0"/>
              <a:t>Kliknite ikono, če želite dodati sliko</a:t>
            </a:r>
            <a:endParaRPr lang="sl-SI" noProof="0" dirty="0"/>
          </a:p>
        </p:txBody>
      </p:sp>
      <p:sp>
        <p:nvSpPr>
          <p:cNvPr id="10" name="Prostoročno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1" name="Označba mesta za sliko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noProof="0" dirty="0" smtClean="0"/>
              <a:t>Kliknite ikono, če želite dodati sliko</a:t>
            </a:r>
            <a:endParaRPr lang="sl-SI" noProof="0" dirty="0"/>
          </a:p>
        </p:txBody>
      </p:sp>
      <p:sp>
        <p:nvSpPr>
          <p:cNvPr id="12" name="Prostoročno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3" name="Označba mesta za sliko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noProof="0" dirty="0" smtClean="0"/>
              <a:t>Kliknite ikono, če želite dodati sliko</a:t>
            </a:r>
            <a:endParaRPr lang="sl-SI" noProof="0" dirty="0"/>
          </a:p>
        </p:txBody>
      </p:sp>
      <p:sp>
        <p:nvSpPr>
          <p:cNvPr id="14" name="Prostoročno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5" name="Označba mesta za sliko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noProof="0" dirty="0" smtClean="0"/>
              <a:t>Kliknite ikono, če želite dodati sliko</a:t>
            </a:r>
            <a:endParaRPr lang="sl-SI" noProof="0" dirty="0"/>
          </a:p>
        </p:txBody>
      </p:sp>
      <p:sp>
        <p:nvSpPr>
          <p:cNvPr id="20" name="Prostoročno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21" name="Označba mesta za sliko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noProof="0" dirty="0" smtClean="0"/>
              <a:t>Kliknite ikono, če želite dodati sliko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5A03352-3645-43AE-AAC2-07372600FF0B}" type="datetime1">
              <a:rPr lang="sl-SI" smtClean="0"/>
              <a:pPr/>
              <a:t>7. 06. 2018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sl-SI" dirty="0" smtClean="0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1764DF69-CBF3-40A3-A3A9-0EF5F9898732}" type="datetime1">
              <a:rPr lang="sl-SI" smtClean="0"/>
              <a:pPr algn="r"/>
              <a:t>7. 06. 2018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sl-SI" dirty="0" smtClean="0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D885164-843A-4BA0-8FD4-B5691092008F}" type="datetime1">
              <a:rPr lang="sl-SI" smtClean="0"/>
              <a:pPr/>
              <a:t>7. 06. 2018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sl-SI" dirty="0" smtClean="0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 dirty="0" smtClean="0"/>
              <a:t>Uredite sloge besedila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F9DC69A-5DE1-4D79-A9E4-A8138A5CEEB9}" type="datetime1">
              <a:rPr lang="sl-SI" smtClean="0"/>
              <a:pPr/>
              <a:t>7. 06. 2018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sl-SI" dirty="0" smtClean="0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noProof="0" dirty="0" smtClean="0"/>
              <a:t>Uredite sloge besedila matrice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noProof="0" dirty="0" smtClean="0"/>
              <a:t>Uredite sloge besedila matrice</a:t>
            </a:r>
            <a:endParaRPr lang="sl-SI" noProof="0" dirty="0"/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A1821EE-D5EF-46A5-94CD-4D3FF84C02E6}" type="datetime1">
              <a:rPr lang="sl-SI" smtClean="0"/>
              <a:pPr/>
              <a:t>7. 06. 2018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sl-SI" dirty="0" smtClean="0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300A71F1-0EF0-4CAF-ADE9-739B32C7CB43}" type="datetime1">
              <a:rPr lang="sl-SI" smtClean="0"/>
              <a:pPr/>
              <a:t>7. 06. 2018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sl-SI" dirty="0" smtClean="0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10EA6D1-099F-41F2-9276-9D772AE6BCBB}" type="datetime1">
              <a:rPr lang="sl-SI" smtClean="0"/>
              <a:pPr/>
              <a:t>7. 06. 2018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sl-SI" dirty="0" smtClean="0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noProof="0" dirty="0" smtClean="0"/>
              <a:t>Uredite sloge besedila matrice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5C24D55B-E65D-49B4-95BE-ADD5C0BEF1FF}" type="datetime1">
              <a:rPr lang="sl-SI" smtClean="0"/>
              <a:pPr/>
              <a:t>7. 06. 2018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sl-SI" dirty="0" smtClean="0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noProof="0" dirty="0" smtClean="0"/>
              <a:t>Uredite sloge besedila matrice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BC66B7A-7AAB-4F92-B296-C6F076C69495}" type="datetime1">
              <a:rPr lang="sl-SI" smtClean="0"/>
              <a:pPr/>
              <a:t>7. 06. 2018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sl-SI" dirty="0" smtClean="0"/>
              <a:t>‹#›</a:t>
            </a:r>
            <a:endParaRPr lang="sl-SI" dirty="0"/>
          </a:p>
        </p:txBody>
      </p:sp>
      <p:sp>
        <p:nvSpPr>
          <p:cNvPr id="8" name="Prostoročno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2" name="Označba mesta za sliko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noProof="0" dirty="0" smtClean="0"/>
              <a:t>Kliknite ikono, če želite dodati sliko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/>
                </a:solidFill>
              </a:defRPr>
            </a:lvl1pPr>
          </a:lstStyle>
          <a:p>
            <a:fld id="{5E0E4400-7461-4C2B-A1FA-8A5FE9F83F15}" type="datetime1">
              <a:rPr lang="sl-SI" smtClean="0"/>
              <a:pPr/>
              <a:t>7. 06. 2018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/>
                </a:solidFill>
              </a:defRPr>
            </a:lvl1pPr>
          </a:lstStyle>
          <a:p>
            <a:pPr algn="r"/>
            <a:r>
              <a:rPr lang="sl-SI" dirty="0" smtClean="0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far.s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pela.drstvensek@guest.arnes.s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</a:rPr>
              <a:t>RODITELJSKI SESTANEK</a:t>
            </a:r>
            <a:endParaRPr lang="sl-SI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</a:rPr>
              <a:t>ŠOLSKO  LETO 2017/18</a:t>
            </a:r>
          </a:p>
          <a:p>
            <a:pPr rtl="0"/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</a:rPr>
              <a:t>14. 5. 2018</a:t>
            </a:r>
            <a:endParaRPr lang="sl-SI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43200"/>
            <a:ext cx="3029299" cy="28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406038"/>
              </p:ext>
            </p:extLst>
          </p:nvPr>
        </p:nvGraphicFramePr>
        <p:xfrm>
          <a:off x="1600200" y="228600"/>
          <a:ext cx="8280921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661">
                  <a:extLst>
                    <a:ext uri="{9D8B030D-6E8A-4147-A177-3AD203B41FA5}">
                      <a16:colId xmlns:a16="http://schemas.microsoft.com/office/drawing/2014/main" val="3628296576"/>
                    </a:ext>
                  </a:extLst>
                </a:gridCol>
                <a:gridCol w="1268249">
                  <a:extLst>
                    <a:ext uri="{9D8B030D-6E8A-4147-A177-3AD203B41FA5}">
                      <a16:colId xmlns:a16="http://schemas.microsoft.com/office/drawing/2014/main" val="3982781350"/>
                    </a:ext>
                  </a:extLst>
                </a:gridCol>
                <a:gridCol w="4221874">
                  <a:extLst>
                    <a:ext uri="{9D8B030D-6E8A-4147-A177-3AD203B41FA5}">
                      <a16:colId xmlns:a16="http://schemas.microsoft.com/office/drawing/2014/main" val="580712434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890474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Dejavnosti razširjenega programa danes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Področje - </a:t>
                      </a:r>
                      <a:r>
                        <a:rPr lang="sl-SI" sz="1400" dirty="0" err="1" smtClean="0"/>
                        <a:t>RaP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Sklopi in vsebine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Dejavnosti, ki preidejo</a:t>
                      </a:r>
                      <a:r>
                        <a:rPr lang="sl-SI" sz="1400" baseline="0" dirty="0" smtClean="0"/>
                        <a:t> v novo obliko raz. programa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068499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dirty="0" smtClean="0"/>
                        <a:t>Dopolnilni</a:t>
                      </a:r>
                      <a:r>
                        <a:rPr lang="sl-SI" sz="1400" baseline="0" dirty="0" smtClean="0"/>
                        <a:t> p.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 smtClean="0"/>
                        <a:t>Dodatni pouk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 smtClean="0"/>
                        <a:t>PB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 smtClean="0"/>
                        <a:t>ISP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 smtClean="0"/>
                        <a:t>ID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 smtClean="0"/>
                        <a:t>NIP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 smtClean="0"/>
                        <a:t>JV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 smtClean="0"/>
                        <a:t>Kolesarski 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VSEBINE IZ ŽIVLJENJA IN DELA OŠ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smtClean="0"/>
                        <a:t>(33.3%)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SAMOSTOJNO IN/ALI</a:t>
                      </a:r>
                      <a:r>
                        <a:rPr lang="sl-SI" sz="1400" b="1" baseline="0" dirty="0" smtClean="0"/>
                        <a:t> SODELOVALNO UČENJE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="0" baseline="0" dirty="0" smtClean="0"/>
                        <a:t>Učenje za uspešno opravljanje šolskih in domačih nalog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="0" baseline="0" dirty="0" smtClean="0"/>
                        <a:t>Učenje z raziskovanjem in reševanjem problemov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="0" baseline="0" dirty="0" smtClean="0"/>
                        <a:t>Vseživljenjsko učenje, osebni in socialni razvoj, karierna orientacija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="0" baseline="0" dirty="0" smtClean="0"/>
                        <a:t>Priprava na tekmovanja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="0" baseline="0" dirty="0" smtClean="0"/>
                        <a:t>Računalniško mišljenje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="0" baseline="0" dirty="0" smtClean="0"/>
                        <a:t>Tehnologija in inovativnost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l-SI" sz="1400" b="1" baseline="0" dirty="0" smtClean="0"/>
                        <a:t>IGRA IN SAMOSTOJNO NAČRTOVANJE PROSTEGA ČASA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l-SI" sz="1400" b="1" baseline="0" dirty="0" smtClean="0"/>
                        <a:t>MEDVRSTNIŠKO, MEDGENERACIJSKO IN MEDNARODNO SODELOVANJE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b="0" baseline="0" dirty="0" smtClean="0"/>
                        <a:t>Sodelovanje v šolski skupnosti in šolskem parlamentu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b="0" baseline="0" dirty="0" smtClean="0"/>
                        <a:t>Medgeneracijsko in mednarodno sodelovanje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400" b="0" baseline="0" dirty="0" smtClean="0"/>
                        <a:t>Okolje in trajnostni razvoj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l-SI" sz="1400" dirty="0" smtClean="0"/>
                        <a:t>Dopolnilni</a:t>
                      </a:r>
                      <a:r>
                        <a:rPr lang="sl-SI" sz="1400" baseline="0" dirty="0" smtClean="0"/>
                        <a:t> in dodatni pouk,</a:t>
                      </a:r>
                    </a:p>
                    <a:p>
                      <a:endParaRPr lang="sl-SI" sz="1400" baseline="0" dirty="0" smtClean="0"/>
                    </a:p>
                    <a:p>
                      <a:r>
                        <a:rPr lang="sl-SI" sz="1400" baseline="0" dirty="0" smtClean="0"/>
                        <a:t>„Domače naloge“ iz OPB</a:t>
                      </a:r>
                    </a:p>
                    <a:p>
                      <a:r>
                        <a:rPr lang="sl-SI" sz="1400" baseline="0" dirty="0" smtClean="0"/>
                        <a:t>ISP</a:t>
                      </a:r>
                    </a:p>
                    <a:p>
                      <a:endParaRPr lang="sl-SI" sz="1400" baseline="0" dirty="0" smtClean="0"/>
                    </a:p>
                    <a:p>
                      <a:r>
                        <a:rPr lang="sl-SI" sz="1400" baseline="0" dirty="0" smtClean="0"/>
                        <a:t>Tekmovanja</a:t>
                      </a:r>
                    </a:p>
                    <a:p>
                      <a:endParaRPr lang="sl-SI" sz="1400" baseline="0" dirty="0" smtClean="0"/>
                    </a:p>
                    <a:p>
                      <a:r>
                        <a:rPr lang="sl-SI" sz="1400" baseline="0" dirty="0" smtClean="0"/>
                        <a:t>NIP - računalništvo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163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006323"/>
              </p:ext>
            </p:extLst>
          </p:nvPr>
        </p:nvGraphicFramePr>
        <p:xfrm>
          <a:off x="1295400" y="598629"/>
          <a:ext cx="9448800" cy="4999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938844" y="598629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avtonomije in odgovornosti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391839" y="1385028"/>
            <a:ext cx="4507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odprtosti, fleksibilnosti in izbirnosti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7836693" y="1817646"/>
            <a:ext cx="371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povezovanja, sodelovanja in </a:t>
            </a:r>
          </a:p>
          <a:p>
            <a:pPr algn="ctr"/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timskega dela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259445" y="2208398"/>
            <a:ext cx="2904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uresničevanja potreb, </a:t>
            </a:r>
          </a:p>
          <a:p>
            <a:pPr algn="ctr"/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interesov učencev</a:t>
            </a:r>
          </a:p>
          <a:p>
            <a:pPr algn="ctr"/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in enakih možnosti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7874793" y="3098148"/>
            <a:ext cx="4317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formativnega spremljanja in</a:t>
            </a:r>
          </a:p>
          <a:p>
            <a:pPr algn="ctr"/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samoregulacije/samouravnavanja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7086600" y="644796"/>
            <a:ext cx="3940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ustvarjalnosti, inovativnosti in </a:t>
            </a:r>
          </a:p>
          <a:p>
            <a:pPr algn="ctr"/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podjetnosti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362200" y="124474"/>
            <a:ext cx="7874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rgbClr val="C00000"/>
                </a:solidFill>
              </a:rPr>
              <a:t>Cilje POSKUSA IN POSAMEZNIKA dosegamo v skladu z načeli: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4750862" y="5181600"/>
            <a:ext cx="2537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POSTOPNOSTI</a:t>
            </a:r>
          </a:p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SODELOVANJA</a:t>
            </a:r>
          </a:p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POTRPEŽLJIVOSTI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01674"/>
          </a:xfrm>
        </p:spPr>
        <p:txBody>
          <a:bodyPr/>
          <a:lstStyle/>
          <a:p>
            <a:pPr algn="ctr"/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Kaj mora šola ponuditi?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71600" y="1447800"/>
            <a:ext cx="9144000" cy="3474720"/>
          </a:xfrm>
        </p:spPr>
        <p:txBody>
          <a:bodyPr/>
          <a:lstStyle/>
          <a:p>
            <a:pPr marL="285750" indent="-285750"/>
            <a:r>
              <a:rPr lang="sl-SI" dirty="0"/>
              <a:t>Obvezni 1. TJ v 1. razredu in obvezni 2. tuj jezik v 7. </a:t>
            </a:r>
            <a:r>
              <a:rPr lang="sl-SI" dirty="0" smtClean="0"/>
              <a:t>razredu (soglasja staršev);</a:t>
            </a:r>
            <a:endParaRPr lang="sl-SI" dirty="0"/>
          </a:p>
          <a:p>
            <a:pPr marL="285750" indent="-285750"/>
            <a:r>
              <a:rPr lang="sl-SI" dirty="0"/>
              <a:t>Vsebine NIP-ov, vsa tri področja od 4. – 9. razreda;</a:t>
            </a:r>
          </a:p>
          <a:p>
            <a:pPr marL="285750" indent="-285750"/>
            <a:r>
              <a:rPr lang="sl-SI" dirty="0"/>
              <a:t>Gibanje (elementi sedanjega ZŽS) je vključeno v 1. področje s predvidenimi sklopi</a:t>
            </a:r>
          </a:p>
          <a:p>
            <a:pPr marL="285750" indent="-285750"/>
            <a:r>
              <a:rPr lang="sl-SI" dirty="0"/>
              <a:t>Dejavnosti 3. področja (priprava na pouk, samostojno učenje, učna pomoč) nadomeščajo dopolnilni in dodatni pouk, ISP;</a:t>
            </a:r>
          </a:p>
          <a:p>
            <a:pPr marL="285750" indent="-285750"/>
            <a:r>
              <a:rPr lang="sl-SI" dirty="0"/>
              <a:t>V 2. področju mora biti ponujen </a:t>
            </a:r>
            <a:r>
              <a:rPr lang="sl-SI" dirty="0" smtClean="0"/>
              <a:t>čas </a:t>
            </a:r>
            <a:r>
              <a:rPr lang="sl-SI" dirty="0"/>
              <a:t>za OPZ in MPZ;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2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5386561" y="5715000"/>
            <a:ext cx="172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   </a:t>
            </a:r>
            <a:r>
              <a:rPr lang="sl-SI" dirty="0" smtClean="0">
                <a:hlinkClick r:id="rId3"/>
              </a:rPr>
              <a:t>www.cufar.si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048000" y="1752600"/>
            <a:ext cx="567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Morebitna vprašanja  pošljite na naslov:</a:t>
            </a:r>
          </a:p>
          <a:p>
            <a:pPr algn="ctr"/>
            <a:r>
              <a:rPr lang="sl-SI" sz="2000" b="1" smtClean="0">
                <a:solidFill>
                  <a:srgbClr val="C00000"/>
                </a:solidFill>
                <a:hlinkClick r:id="rId4"/>
              </a:rPr>
              <a:t>spela.drstvensek@guest.arnes.si</a:t>
            </a:r>
            <a:endParaRPr lang="sl-SI" sz="2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4084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POSKUS »UVAJANJE TUJEGA JEZIKA V OBVEZNEM PROGRAMU IN  PREIZKUŠANJE KONCEPTA RAZŠIRJENEGA PROGRAMA V OSNOVNI ŠOLI«. – RAP (KRATICA)</a:t>
            </a:r>
          </a:p>
          <a:p>
            <a:pPr marL="0" indent="0" algn="ctr">
              <a:buNone/>
            </a:pPr>
            <a:endParaRPr lang="en-GB" sz="3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581400" y="3886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2018/19, 2019/20, 2020/21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4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49274"/>
          </a:xfrm>
        </p:spPr>
        <p:txBody>
          <a:bodyPr/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RAZŠIRJEN PROGRAM DANES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02084"/>
              </p:ext>
            </p:extLst>
          </p:nvPr>
        </p:nvGraphicFramePr>
        <p:xfrm>
          <a:off x="381000" y="1143000"/>
          <a:ext cx="11277601" cy="3681748"/>
        </p:xfrm>
        <a:graphic>
          <a:graphicData uri="http://schemas.openxmlformats.org/drawingml/2006/table">
            <a:tbl>
              <a:tblPr firstCol="1">
                <a:tableStyleId>{5DA37D80-6434-44D0-A028-1B22A696006F}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472873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69013581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749241589"/>
                    </a:ext>
                  </a:extLst>
                </a:gridCol>
                <a:gridCol w="834979">
                  <a:extLst>
                    <a:ext uri="{9D8B030D-6E8A-4147-A177-3AD203B41FA5}">
                      <a16:colId xmlns:a16="http://schemas.microsoft.com/office/drawing/2014/main" val="1478379573"/>
                    </a:ext>
                  </a:extLst>
                </a:gridCol>
                <a:gridCol w="953037">
                  <a:extLst>
                    <a:ext uri="{9D8B030D-6E8A-4147-A177-3AD203B41FA5}">
                      <a16:colId xmlns:a16="http://schemas.microsoft.com/office/drawing/2014/main" val="1447900461"/>
                    </a:ext>
                  </a:extLst>
                </a:gridCol>
                <a:gridCol w="953037">
                  <a:extLst>
                    <a:ext uri="{9D8B030D-6E8A-4147-A177-3AD203B41FA5}">
                      <a16:colId xmlns:a16="http://schemas.microsoft.com/office/drawing/2014/main" val="1613935028"/>
                    </a:ext>
                  </a:extLst>
                </a:gridCol>
                <a:gridCol w="953037">
                  <a:extLst>
                    <a:ext uri="{9D8B030D-6E8A-4147-A177-3AD203B41FA5}">
                      <a16:colId xmlns:a16="http://schemas.microsoft.com/office/drawing/2014/main" val="945388840"/>
                    </a:ext>
                  </a:extLst>
                </a:gridCol>
                <a:gridCol w="953037">
                  <a:extLst>
                    <a:ext uri="{9D8B030D-6E8A-4147-A177-3AD203B41FA5}">
                      <a16:colId xmlns:a16="http://schemas.microsoft.com/office/drawing/2014/main" val="523318806"/>
                    </a:ext>
                  </a:extLst>
                </a:gridCol>
                <a:gridCol w="953037">
                  <a:extLst>
                    <a:ext uri="{9D8B030D-6E8A-4147-A177-3AD203B41FA5}">
                      <a16:colId xmlns:a16="http://schemas.microsoft.com/office/drawing/2014/main" val="258415285"/>
                    </a:ext>
                  </a:extLst>
                </a:gridCol>
                <a:gridCol w="953037">
                  <a:extLst>
                    <a:ext uri="{9D8B030D-6E8A-4147-A177-3AD203B41FA5}">
                      <a16:colId xmlns:a16="http://schemas.microsoft.com/office/drawing/2014/main" val="1235405555"/>
                    </a:ext>
                  </a:extLst>
                </a:gridCol>
              </a:tblGrid>
              <a:tr h="301783">
                <a:tc>
                  <a:txBody>
                    <a:bodyPr/>
                    <a:lstStyle/>
                    <a:p>
                      <a:pPr algn="l" fontAlgn="b"/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RAZRED</a:t>
                      </a:r>
                      <a:endParaRPr lang="sl-SI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8593628"/>
                  </a:ext>
                </a:extLst>
              </a:tr>
              <a:tr h="316871">
                <a:tc>
                  <a:txBody>
                    <a:bodyPr/>
                    <a:lstStyle/>
                    <a:p>
                      <a:pPr algn="l" fontAlgn="b"/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</a:t>
                      </a:r>
                      <a:endParaRPr lang="sl-SI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endParaRPr lang="sl-SI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</a:t>
                      </a:r>
                      <a:endParaRPr lang="sl-SI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</a:t>
                      </a:r>
                      <a:endParaRPr lang="sl-SI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5.</a:t>
                      </a:r>
                      <a:endParaRPr lang="sl-SI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6.</a:t>
                      </a:r>
                      <a:endParaRPr lang="sl-SI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7.</a:t>
                      </a:r>
                      <a:endParaRPr lang="sl-SI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8.</a:t>
                      </a:r>
                      <a:endParaRPr lang="sl-SI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9.</a:t>
                      </a:r>
                      <a:endParaRPr lang="sl-SI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512278"/>
                  </a:ext>
                </a:extLst>
              </a:tr>
              <a:tr h="301783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Jutranje varstvo</a:t>
                      </a:r>
                      <a:endParaRPr lang="sl-SI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5226175"/>
                  </a:ext>
                </a:extLst>
              </a:tr>
              <a:tr h="301783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Dopolnilni pouk</a:t>
                      </a:r>
                      <a:endParaRPr lang="sl-SI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645550"/>
                  </a:ext>
                </a:extLst>
              </a:tr>
              <a:tr h="301783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Dodatni pouk</a:t>
                      </a:r>
                      <a:endParaRPr lang="sl-SI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6214"/>
                  </a:ext>
                </a:extLst>
              </a:tr>
              <a:tr h="301783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Individualna</a:t>
                      </a:r>
                      <a:r>
                        <a:rPr lang="sl-SI" sz="140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in skupinska pomoč</a:t>
                      </a:r>
                      <a:endParaRPr lang="sl-SI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03204"/>
                  </a:ext>
                </a:extLst>
              </a:tr>
              <a:tr h="301783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Podaljšano bivanje</a:t>
                      </a:r>
                      <a:endParaRPr lang="sl-SI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095321"/>
                  </a:ext>
                </a:extLst>
              </a:tr>
              <a:tr h="301783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Neobvezni izbirni predmeti</a:t>
                      </a:r>
                      <a:endParaRPr lang="sl-SI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021669"/>
                  </a:ext>
                </a:extLst>
              </a:tr>
              <a:tr h="301783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Interesne dejavnosti</a:t>
                      </a:r>
                      <a:endParaRPr lang="sl-SI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645690"/>
                  </a:ext>
                </a:extLst>
              </a:tr>
              <a:tr h="31687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Zdrav življenjski slog</a:t>
                      </a:r>
                      <a:endParaRPr lang="sl-SI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91690"/>
                  </a:ext>
                </a:extLst>
              </a:tr>
              <a:tr h="31687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Zgodnje poučevanje nemščine</a:t>
                      </a:r>
                      <a:endParaRPr lang="sl-SI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063244"/>
                  </a:ext>
                </a:extLst>
              </a:tr>
              <a:tr h="31687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Zgodnje poučevanje računalništva</a:t>
                      </a:r>
                      <a:endParaRPr lang="sl-SI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l-SI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034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85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137893"/>
              </p:ext>
            </p:extLst>
          </p:nvPr>
        </p:nvGraphicFramePr>
        <p:xfrm>
          <a:off x="1524000" y="1066800"/>
          <a:ext cx="8305800" cy="429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jeZBesedilom 8"/>
          <p:cNvSpPr txBox="1"/>
          <p:nvPr/>
        </p:nvSpPr>
        <p:spPr>
          <a:xfrm>
            <a:off x="1371600" y="1913161"/>
            <a:ext cx="1620212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7. – 9. razred</a:t>
            </a:r>
            <a:endParaRPr lang="en-GB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7696200" y="1905000"/>
            <a:ext cx="1620212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/>
              <a:t>1</a:t>
            </a:r>
            <a:r>
              <a:rPr lang="sl-SI" dirty="0" smtClean="0"/>
              <a:t>. – 9. razred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7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Poskus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»Uvajanje tujega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jezika v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obveznem programu in  preizkušanje koncepta razširjenega programa v osnovni šoli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«. –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RaP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(kratica)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0" y="1503485"/>
            <a:ext cx="9144000" cy="4495800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sl-SI" dirty="0"/>
              <a:t>Razlogi za začetek razmišljanja o spremembah razširjenega programa</a:t>
            </a: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sl-SI" sz="1400" dirty="0" smtClean="0">
                <a:solidFill>
                  <a:srgbClr val="7030A0"/>
                </a:solidFill>
              </a:rPr>
              <a:t>Bojazen, da se bo PB počasi spremenilo v </a:t>
            </a:r>
            <a:r>
              <a:rPr lang="sl-SI" sz="1400" dirty="0">
                <a:solidFill>
                  <a:srgbClr val="7030A0"/>
                </a:solidFill>
              </a:rPr>
              <a:t>varstvo</a:t>
            </a: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sl-SI" sz="1400" dirty="0">
                <a:solidFill>
                  <a:srgbClr val="7030A0"/>
                </a:solidFill>
              </a:rPr>
              <a:t>Prehajanje učencev od enega učitelja k drugemu v istem </a:t>
            </a:r>
            <a:r>
              <a:rPr lang="sl-SI" sz="1400" dirty="0" smtClean="0">
                <a:solidFill>
                  <a:srgbClr val="7030A0"/>
                </a:solidFill>
              </a:rPr>
              <a:t>dnevu, nenehno združevanje učencev</a:t>
            </a:r>
            <a:endParaRPr lang="sl-SI" sz="1400" dirty="0">
              <a:solidFill>
                <a:srgbClr val="7030A0"/>
              </a:solidFill>
            </a:endParaRP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sl-SI" sz="1400" dirty="0">
                <a:solidFill>
                  <a:srgbClr val="7030A0"/>
                </a:solidFill>
              </a:rPr>
              <a:t> Preveliko število različnih oblik „dejavnosti“ znotraj razširjenega </a:t>
            </a:r>
            <a:r>
              <a:rPr lang="sl-SI" sz="1400" dirty="0" smtClean="0">
                <a:solidFill>
                  <a:srgbClr val="7030A0"/>
                </a:solidFill>
              </a:rPr>
              <a:t>programa</a:t>
            </a: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sl-SI" sz="1400" dirty="0" smtClean="0">
                <a:solidFill>
                  <a:srgbClr val="7030A0"/>
                </a:solidFill>
              </a:rPr>
              <a:t>Evropska jezikovna politika</a:t>
            </a: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sl-SI" sz="1400" dirty="0" smtClean="0">
                <a:solidFill>
                  <a:srgbClr val="7030A0"/>
                </a:solidFill>
              </a:rPr>
              <a:t>Zaključek projekta Zdrav življenjski slog</a:t>
            </a:r>
            <a:endParaRPr lang="sl-SI" sz="1400" dirty="0">
              <a:solidFill>
                <a:srgbClr val="7030A0"/>
              </a:solidFill>
            </a:endParaRPr>
          </a:p>
          <a:p>
            <a:pPr marL="285750" indent="-285750"/>
            <a:r>
              <a:rPr lang="sl-SI" dirty="0" err="1"/>
              <a:t>RaP</a:t>
            </a:r>
            <a:r>
              <a:rPr lang="sl-SI" dirty="0"/>
              <a:t> nadomesti ure za  dopolnilni in dodatni pouk, podaljšano bivanje, ISP, interesne dejavnosti, </a:t>
            </a:r>
            <a:r>
              <a:rPr lang="sl-SI" dirty="0" smtClean="0"/>
              <a:t>NIP-e</a:t>
            </a:r>
            <a:r>
              <a:rPr lang="sl-SI" dirty="0"/>
              <a:t>, jutranje varstvo, kolesarski izpit, Zdrav življenjski slog.</a:t>
            </a:r>
          </a:p>
          <a:p>
            <a:pPr marL="285750" indent="-285750"/>
            <a:r>
              <a:rPr lang="sl-SI" dirty="0"/>
              <a:t>Temeljni namen razširjenega programa (</a:t>
            </a:r>
            <a:r>
              <a:rPr lang="sl-SI" dirty="0" err="1"/>
              <a:t>RaP</a:t>
            </a:r>
            <a:r>
              <a:rPr lang="sl-SI" dirty="0"/>
              <a:t>) osnovne šole je omogočiti </a:t>
            </a:r>
            <a:r>
              <a:rPr lang="sl-SI" b="1" dirty="0">
                <a:solidFill>
                  <a:srgbClr val="92D050"/>
                </a:solidFill>
              </a:rPr>
              <a:t>vsakemu učencu </a:t>
            </a:r>
            <a:r>
              <a:rPr lang="sl-SI" b="1" dirty="0" smtClean="0">
                <a:solidFill>
                  <a:srgbClr val="92D050"/>
                </a:solidFill>
              </a:rPr>
              <a:t>osebni  </a:t>
            </a:r>
            <a:r>
              <a:rPr lang="sl-SI" b="1" dirty="0">
                <a:solidFill>
                  <a:srgbClr val="92D050"/>
                </a:solidFill>
              </a:rPr>
              <a:t>razvoj</a:t>
            </a:r>
            <a:r>
              <a:rPr lang="sl-SI" dirty="0"/>
              <a:t> usklajen z njegovimi pričakovanji, zmožnostmi, interesi, talenti in potrebami.</a:t>
            </a:r>
          </a:p>
          <a:p>
            <a:pPr marL="285750" indent="-285750"/>
            <a:r>
              <a:rPr lang="sl-SI" b="1" dirty="0" err="1">
                <a:solidFill>
                  <a:srgbClr val="92D050"/>
                </a:solidFill>
              </a:rPr>
              <a:t>Kurikularni</a:t>
            </a:r>
            <a:r>
              <a:rPr lang="sl-SI" b="1" dirty="0">
                <a:solidFill>
                  <a:srgbClr val="92D050"/>
                </a:solidFill>
              </a:rPr>
              <a:t> </a:t>
            </a:r>
            <a:r>
              <a:rPr lang="sl-SI" b="1" dirty="0" smtClean="0">
                <a:solidFill>
                  <a:srgbClr val="92D050"/>
                </a:solidFill>
              </a:rPr>
              <a:t>dokument: </a:t>
            </a:r>
            <a:r>
              <a:rPr lang="sl-SI" sz="1400" dirty="0" smtClean="0">
                <a:solidFill>
                  <a:srgbClr val="7030A0"/>
                </a:solidFill>
              </a:rPr>
              <a:t> </a:t>
            </a:r>
            <a:r>
              <a:rPr lang="sl-SI" sz="1400" dirty="0">
                <a:solidFill>
                  <a:srgbClr val="7030A0"/>
                </a:solidFill>
              </a:rPr>
              <a:t>uvod z izhodišči, </a:t>
            </a:r>
            <a:r>
              <a:rPr lang="sl-SI" sz="1400" dirty="0" smtClean="0">
                <a:solidFill>
                  <a:srgbClr val="7030A0"/>
                </a:solidFill>
              </a:rPr>
              <a:t>cilji </a:t>
            </a:r>
            <a:r>
              <a:rPr lang="sl-SI" sz="1400" dirty="0">
                <a:solidFill>
                  <a:srgbClr val="7030A0"/>
                </a:solidFill>
              </a:rPr>
              <a:t>in načela; </a:t>
            </a:r>
            <a:r>
              <a:rPr lang="sl-SI" sz="1400" dirty="0" smtClean="0">
                <a:solidFill>
                  <a:srgbClr val="7030A0"/>
                </a:solidFill>
              </a:rPr>
              <a:t> opis </a:t>
            </a:r>
            <a:r>
              <a:rPr lang="sl-SI" sz="1400" dirty="0">
                <a:solidFill>
                  <a:srgbClr val="7030A0"/>
                </a:solidFill>
              </a:rPr>
              <a:t>posameznih področij</a:t>
            </a:r>
          </a:p>
          <a:p>
            <a:endParaRPr lang="en-GB" dirty="0"/>
          </a:p>
        </p:txBody>
      </p:sp>
      <p:grpSp>
        <p:nvGrpSpPr>
          <p:cNvPr id="5" name="Group 8"/>
          <p:cNvGrpSpPr>
            <a:grpSpLocks noChangeAspect="1"/>
          </p:cNvGrpSpPr>
          <p:nvPr/>
        </p:nvGrpSpPr>
        <p:grpSpPr bwMode="auto">
          <a:xfrm>
            <a:off x="9597050" y="1120636"/>
            <a:ext cx="2594950" cy="1782350"/>
            <a:chOff x="271" y="-172"/>
            <a:chExt cx="5218" cy="3584"/>
          </a:xfrm>
        </p:grpSpPr>
        <p:sp>
          <p:nvSpPr>
            <p:cNvPr id="6" name="AutoShape 7"/>
            <p:cNvSpPr>
              <a:spLocks noChangeAspect="1" noChangeArrowheads="1" noTextEdit="1"/>
            </p:cNvSpPr>
            <p:nvPr/>
          </p:nvSpPr>
          <p:spPr bwMode="auto">
            <a:xfrm>
              <a:off x="271" y="-172"/>
              <a:ext cx="5218" cy="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" y="-172"/>
              <a:ext cx="5224" cy="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oljeZBesedilom 7"/>
          <p:cNvSpPr txBox="1"/>
          <p:nvPr/>
        </p:nvSpPr>
        <p:spPr>
          <a:xfrm>
            <a:off x="10034793" y="2979186"/>
            <a:ext cx="1723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Prečne – </a:t>
            </a:r>
          </a:p>
          <a:p>
            <a:pPr algn="ctr"/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transverzalne</a:t>
            </a:r>
          </a:p>
          <a:p>
            <a:pPr algn="ctr"/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veščine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8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49274"/>
          </a:xfrm>
        </p:spPr>
        <p:txBody>
          <a:bodyPr/>
          <a:lstStyle/>
          <a:p>
            <a:pPr algn="ctr"/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Cilji </a:t>
            </a:r>
            <a:r>
              <a:rPr lang="sl-SI" dirty="0" err="1">
                <a:solidFill>
                  <a:schemeClr val="accent1">
                    <a:lumMod val="75000"/>
                  </a:schemeClr>
                </a:solidFill>
              </a:rPr>
              <a:t>RaP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OŠ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5227320" cy="4157345"/>
          </a:xfrm>
        </p:spPr>
        <p:txBody>
          <a:bodyPr>
            <a:normAutofit fontScale="85000" lnSpcReduction="20000"/>
          </a:bodyPr>
          <a:lstStyle/>
          <a:p>
            <a:r>
              <a:rPr lang="sl-SI" dirty="0">
                <a:solidFill>
                  <a:srgbClr val="92D050"/>
                </a:solidFill>
              </a:rPr>
              <a:t>Zagotoviti spodbudno, inkluzivno, kreativno in varno (socialno in fizično) učno okolje.</a:t>
            </a:r>
          </a:p>
          <a:p>
            <a:r>
              <a:rPr lang="sl-SI" dirty="0">
                <a:solidFill>
                  <a:srgbClr val="92D050"/>
                </a:solidFill>
              </a:rPr>
              <a:t>Opolnomočiti učence za fleksibilno in avtonomno, z osebnimi in skupnimi cilji usklajeno izbiro dejavnosti ter za prevzemanje odgovornosti za lastno učenje.</a:t>
            </a:r>
          </a:p>
          <a:p>
            <a:r>
              <a:rPr lang="sl-SI" dirty="0" smtClean="0">
                <a:solidFill>
                  <a:srgbClr val="7030A0"/>
                </a:solidFill>
              </a:rPr>
              <a:t>Razvijati učne strategije, delovne navade, znanje, spretnosti in veščine glede na posebnosti učencev, šole ter ožjega in širšega okolja.</a:t>
            </a:r>
          </a:p>
          <a:p>
            <a:r>
              <a:rPr lang="sl-SI" dirty="0" smtClean="0">
                <a:solidFill>
                  <a:srgbClr val="7030A0"/>
                </a:solidFill>
              </a:rPr>
              <a:t>Razvijati </a:t>
            </a:r>
            <a:r>
              <a:rPr lang="sl-SI" dirty="0">
                <a:solidFill>
                  <a:srgbClr val="7030A0"/>
                </a:solidFill>
              </a:rPr>
              <a:t>interese učencev, področja nadarjenosti in talente, spodbujati inovativne poti učenja in kreativne učne dosežke.</a:t>
            </a:r>
          </a:p>
          <a:p>
            <a:r>
              <a:rPr lang="sl-SI" dirty="0">
                <a:solidFill>
                  <a:srgbClr val="7030A0"/>
                </a:solidFill>
              </a:rPr>
              <a:t>Omogočiti učencem samostojno individualno ali sodelovalno (skupinsko) učenje in pripravo na pouk (</a:t>
            </a:r>
            <a:r>
              <a:rPr lang="sl-SI" sz="1800" dirty="0">
                <a:solidFill>
                  <a:srgbClr val="7030A0"/>
                </a:solidFill>
              </a:rPr>
              <a:t>opravljanje DN in drugih obveznosti za šolo).</a:t>
            </a:r>
            <a:endParaRPr lang="en-GB" dirty="0">
              <a:solidFill>
                <a:srgbClr val="7030A0"/>
              </a:solidFill>
            </a:endParaRPr>
          </a:p>
          <a:p>
            <a:endParaRPr lang="en-GB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78880" y="1143000"/>
            <a:ext cx="5227320" cy="4157345"/>
          </a:xfrm>
        </p:spPr>
        <p:txBody>
          <a:bodyPr>
            <a:normAutofit fontScale="85000" lnSpcReduction="20000"/>
          </a:bodyPr>
          <a:lstStyle/>
          <a:p>
            <a:r>
              <a:rPr lang="sl-SI" dirty="0">
                <a:solidFill>
                  <a:srgbClr val="7030A0"/>
                </a:solidFill>
              </a:rPr>
              <a:t>Zagotoviti dostop do raznovrstnih učnih pripomočkov (</a:t>
            </a:r>
            <a:r>
              <a:rPr lang="sl-SI" sz="1800" dirty="0">
                <a:solidFill>
                  <a:srgbClr val="7030A0"/>
                </a:solidFill>
              </a:rPr>
              <a:t>računalniki, …).</a:t>
            </a:r>
          </a:p>
          <a:p>
            <a:r>
              <a:rPr lang="sl-SI" dirty="0">
                <a:solidFill>
                  <a:srgbClr val="7030A0"/>
                </a:solidFill>
              </a:rPr>
              <a:t>Razvijati različne vrste pismenosti, večjezičnost in sporazumevanje v različnih jezikih.</a:t>
            </a:r>
          </a:p>
          <a:p>
            <a:r>
              <a:rPr lang="sl-SI" dirty="0">
                <a:solidFill>
                  <a:srgbClr val="C00000"/>
                </a:solidFill>
              </a:rPr>
              <a:t>Učence spodbuditi za izvajanje prve pomoči ter ustrezno odzivanje v stresnih situacijah.</a:t>
            </a:r>
          </a:p>
          <a:p>
            <a:r>
              <a:rPr lang="sl-SI" dirty="0">
                <a:solidFill>
                  <a:srgbClr val="7030A0"/>
                </a:solidFill>
              </a:rPr>
              <a:t>Zagotoviti smiselno izrabo prostega časa ter razvoj zdravega življenjskega sloga (</a:t>
            </a:r>
            <a:r>
              <a:rPr lang="sl-SI" sz="1800" dirty="0">
                <a:solidFill>
                  <a:srgbClr val="7030A0"/>
                </a:solidFill>
              </a:rPr>
              <a:t>zdravo prehranjevanje, gibanje itd.).</a:t>
            </a:r>
          </a:p>
          <a:p>
            <a:r>
              <a:rPr lang="sl-SI" dirty="0">
                <a:solidFill>
                  <a:srgbClr val="7030A0"/>
                </a:solidFill>
              </a:rPr>
              <a:t>Krepiti spoštovanje in vednost o tradiciji, nacionalni in svetovni kulturno umetniški dediščini ter o drugih vsebinah po izboru šole in učencev.</a:t>
            </a:r>
          </a:p>
          <a:p>
            <a:r>
              <a:rPr lang="sl-SI" b="1" dirty="0">
                <a:solidFill>
                  <a:srgbClr val="92D050"/>
                </a:solidFill>
              </a:rPr>
              <a:t>Učence podpirati za samostojno, </a:t>
            </a:r>
            <a:r>
              <a:rPr lang="sl-SI" b="1" dirty="0" err="1">
                <a:solidFill>
                  <a:srgbClr val="92D050"/>
                </a:solidFill>
              </a:rPr>
              <a:t>samoregulativno</a:t>
            </a:r>
            <a:r>
              <a:rPr lang="sl-SI" b="1" dirty="0">
                <a:solidFill>
                  <a:srgbClr val="92D050"/>
                </a:solidFill>
              </a:rPr>
              <a:t> (refleksije, </a:t>
            </a:r>
            <a:r>
              <a:rPr lang="sl-SI" b="1" dirty="0" err="1">
                <a:solidFill>
                  <a:srgbClr val="92D050"/>
                </a:solidFill>
              </a:rPr>
              <a:t>metakognitivni</a:t>
            </a:r>
            <a:r>
              <a:rPr lang="sl-SI" b="1" dirty="0">
                <a:solidFill>
                  <a:srgbClr val="92D050"/>
                </a:solidFill>
              </a:rPr>
              <a:t> procesi) vseživljenjsko učenje </a:t>
            </a:r>
            <a:r>
              <a:rPr lang="sl-SI" sz="1800" b="1" dirty="0">
                <a:solidFill>
                  <a:srgbClr val="92D050"/>
                </a:solidFill>
              </a:rPr>
              <a:t>in načrtovanje nadaljnje izobraževalne poti ter trajnostni razvoj.</a:t>
            </a:r>
            <a:endParaRPr lang="en-GB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značba mesta vsebin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988172"/>
              </p:ext>
            </p:extLst>
          </p:nvPr>
        </p:nvGraphicFramePr>
        <p:xfrm>
          <a:off x="685800" y="304800"/>
          <a:ext cx="10439400" cy="4901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0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značba mesta vsebin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292633"/>
              </p:ext>
            </p:extLst>
          </p:nvPr>
        </p:nvGraphicFramePr>
        <p:xfrm>
          <a:off x="1447800" y="381000"/>
          <a:ext cx="84963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312">
                  <a:extLst>
                    <a:ext uri="{9D8B030D-6E8A-4147-A177-3AD203B41FA5}">
                      <a16:colId xmlns:a16="http://schemas.microsoft.com/office/drawing/2014/main" val="239024682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09802629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1292525010"/>
                    </a:ext>
                  </a:extLst>
                </a:gridCol>
                <a:gridCol w="1882428">
                  <a:extLst>
                    <a:ext uri="{9D8B030D-6E8A-4147-A177-3AD203B41FA5}">
                      <a16:colId xmlns:a16="http://schemas.microsoft.com/office/drawing/2014/main" val="1930624363"/>
                    </a:ext>
                  </a:extLst>
                </a:gridCol>
              </a:tblGrid>
              <a:tr h="491000"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Dejavnosti razširjenega programa danes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Področje - </a:t>
                      </a:r>
                      <a:r>
                        <a:rPr lang="sl-SI" sz="1200" dirty="0" err="1" smtClean="0"/>
                        <a:t>RaP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Sklopi in vsebine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Dejavnosti, ki preidejo</a:t>
                      </a:r>
                      <a:r>
                        <a:rPr lang="sl-SI" sz="1200" baseline="0" dirty="0" smtClean="0"/>
                        <a:t> v novo obliko raz. programa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9698621"/>
                  </a:ext>
                </a:extLst>
              </a:tr>
              <a:tr h="265140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 smtClean="0"/>
                        <a:t>Dopolnilni</a:t>
                      </a:r>
                      <a:r>
                        <a:rPr lang="sl-SI" sz="1200" baseline="0" dirty="0" smtClean="0"/>
                        <a:t> p.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aseline="0" dirty="0" smtClean="0"/>
                        <a:t>Dodatni pouk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aseline="0" dirty="0" smtClean="0"/>
                        <a:t>PB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aseline="0" dirty="0" smtClean="0"/>
                        <a:t>ISP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aseline="0" dirty="0" smtClean="0"/>
                        <a:t>ID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aseline="0" dirty="0" smtClean="0"/>
                        <a:t>NIP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aseline="0" dirty="0" smtClean="0"/>
                        <a:t>JV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aseline="0" dirty="0" smtClean="0"/>
                        <a:t>Kolesarski izpit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/>
                        <a:t>GIBANJE IN ZDRAVJE</a:t>
                      </a:r>
                    </a:p>
                    <a:p>
                      <a:r>
                        <a:rPr lang="sl-SI" sz="1200" dirty="0" smtClean="0"/>
                        <a:t>(33.3%)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/>
                        <a:t>ZDRAVJE IN VARNOST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0" dirty="0" smtClean="0"/>
                        <a:t>Telesno in</a:t>
                      </a:r>
                      <a:r>
                        <a:rPr lang="sl-SI" sz="1200" b="0" baseline="0" dirty="0" smtClean="0"/>
                        <a:t> duševno zdravje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0" baseline="0" dirty="0" smtClean="0"/>
                        <a:t>Moje zdravo okolje: dom, šola, … Zemlja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0" baseline="0" dirty="0" smtClean="0"/>
                        <a:t>Skrb za svojo varnost in varnost drugih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0" baseline="0" dirty="0" smtClean="0"/>
                        <a:t>Kemijska varnost in kako živeti z nevarnimi snovmi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0" baseline="0" dirty="0" smtClean="0"/>
                        <a:t>Varna mobilnost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0" baseline="0" dirty="0" smtClean="0"/>
                        <a:t>Preprečevanje odvisnosti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0" baseline="0" dirty="0" smtClean="0"/>
                        <a:t>Preprečevanje različnih oblik nasilja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0" baseline="0" dirty="0" smtClean="0"/>
                        <a:t>Zdravo, varno, kakovostno preživljanje prostega časa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l-SI" sz="1200" b="1" baseline="0" dirty="0" smtClean="0"/>
                        <a:t>GIBANJE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0" baseline="0" dirty="0" smtClean="0"/>
                        <a:t>Gibanje za dobro počutje, umiritev in sprostitev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0" baseline="0" dirty="0" smtClean="0"/>
                        <a:t>Gibanje za izboljšanje gibalne učinkovitosti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0" baseline="0" dirty="0" smtClean="0"/>
                        <a:t>Korektivna vadba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0" baseline="0" dirty="0" smtClean="0"/>
                        <a:t>Ustvarjanje z gibanjem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l-SI" sz="1200" b="1" baseline="0" dirty="0" smtClean="0"/>
                        <a:t>HRANA IN PREHRANJEVANJE</a:t>
                      </a:r>
                      <a:endParaRPr lang="sl-SI" sz="1200" b="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0" baseline="0" dirty="0" smtClean="0"/>
                        <a:t>Zdrav in uravnotežen jedilnik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0" baseline="0" dirty="0" smtClean="0"/>
                        <a:t>Higiena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0" baseline="0" dirty="0" smtClean="0"/>
                        <a:t>Označevanje živil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0" baseline="0" dirty="0" smtClean="0"/>
                        <a:t>Kultura prehranjevanja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0" baseline="0" dirty="0" smtClean="0"/>
                        <a:t>Različni načini prehranjevanja</a:t>
                      </a:r>
                      <a:endParaRPr lang="sl-SI" sz="1200" b="1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 smtClean="0"/>
                        <a:t>Elementi ZŽS/</a:t>
                      </a:r>
                      <a:r>
                        <a:rPr lang="sl-SI" sz="1200" baseline="0" dirty="0" smtClean="0"/>
                        <a:t> vsakodnevno gibanje od 1. do 9. 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aseline="0" dirty="0" smtClean="0"/>
                        <a:t>Prehrana (kosilo) – del OPB.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aseline="0" dirty="0" smtClean="0"/>
                        <a:t>Neusmerjen prosti čas – prosta igra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892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3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39180"/>
              </p:ext>
            </p:extLst>
          </p:nvPr>
        </p:nvGraphicFramePr>
        <p:xfrm>
          <a:off x="1600200" y="1143000"/>
          <a:ext cx="799288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62829657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98278135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58071243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890474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Dejavnosti razširjenega programa danes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Področje - </a:t>
                      </a:r>
                      <a:r>
                        <a:rPr lang="sl-SI" sz="1400" dirty="0" err="1" smtClean="0"/>
                        <a:t>RaP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Sklopi in vsebine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Dejavnosti, ki preidejo</a:t>
                      </a:r>
                      <a:r>
                        <a:rPr lang="sl-SI" sz="1400" baseline="0" dirty="0" smtClean="0"/>
                        <a:t> v novo obliko raz. programa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068499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dirty="0" smtClean="0"/>
                        <a:t>Dopolnilni</a:t>
                      </a:r>
                      <a:r>
                        <a:rPr lang="sl-SI" sz="1400" baseline="0" dirty="0" smtClean="0"/>
                        <a:t> p.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 smtClean="0"/>
                        <a:t>Dodatni pouk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 smtClean="0"/>
                        <a:t>PB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 smtClean="0"/>
                        <a:t>ISP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 smtClean="0"/>
                        <a:t>ID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 smtClean="0"/>
                        <a:t>NIP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 smtClean="0"/>
                        <a:t>JV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aseline="0" dirty="0" smtClean="0"/>
                        <a:t>Kolesarski 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KULTURA IN TRADICIJA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smtClean="0"/>
                        <a:t>(33.3%)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KULTURA, UMETNOST IN DEDIŠČINA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="0" dirty="0" smtClean="0"/>
                        <a:t>Kulturno-umetnostna vzgoja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="0" dirty="0" smtClean="0"/>
                        <a:t>Naravna dediščina in varovanje okolja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="0" dirty="0" smtClean="0"/>
                        <a:t>Tehniška kultura in dediščina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l-SI" sz="1400" b="1" dirty="0" smtClean="0"/>
                        <a:t>KULTURA SOBIVANJA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="0" dirty="0" smtClean="0"/>
                        <a:t>Socialno učenje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="0" dirty="0" smtClean="0"/>
                        <a:t>Kultura pogovora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="0" dirty="0" smtClean="0"/>
                        <a:t>Šolska</a:t>
                      </a:r>
                      <a:r>
                        <a:rPr lang="sl-SI" sz="1400" b="0" baseline="0" dirty="0" smtClean="0"/>
                        <a:t> kultura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="0" baseline="0" dirty="0" smtClean="0"/>
                        <a:t>Medkulturni dialog(medkulturno učenje)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400" b="0" baseline="0" dirty="0" smtClean="0"/>
                        <a:t>Prostovoljstvo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l-SI" sz="1400" b="1" baseline="0" dirty="0" smtClean="0"/>
                        <a:t>TUJI JEZIKI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NIP</a:t>
                      </a:r>
                      <a:r>
                        <a:rPr lang="sl-SI" sz="1400" baseline="0" dirty="0" smtClean="0"/>
                        <a:t> – i:</a:t>
                      </a:r>
                    </a:p>
                    <a:p>
                      <a:r>
                        <a:rPr lang="sl-SI" sz="1400" baseline="0" dirty="0" smtClean="0"/>
                        <a:t>Umetnost</a:t>
                      </a:r>
                    </a:p>
                    <a:p>
                      <a:r>
                        <a:rPr lang="sl-SI" sz="1400" baseline="0" dirty="0" smtClean="0"/>
                        <a:t>Tehniška kultura</a:t>
                      </a:r>
                    </a:p>
                    <a:p>
                      <a:r>
                        <a:rPr lang="sl-SI" sz="1400" baseline="0" dirty="0" smtClean="0"/>
                        <a:t>Tuji jeziki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163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31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roci, prijatelji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B85E562C7CD948B581DC9C6D14C0F6" ma:contentTypeVersion="8" ma:contentTypeDescription="Ustvari nov dokument." ma:contentTypeScope="" ma:versionID="de980234587935e64ab4201a78b9f9ec">
  <xsd:schema xmlns:xsd="http://www.w3.org/2001/XMLSchema" xmlns:xs="http://www.w3.org/2001/XMLSchema" xmlns:p="http://schemas.microsoft.com/office/2006/metadata/properties" xmlns:ns2="499f21b4-3678-4d33-a776-8f586d9d7e90" xmlns:ns3="5fdde8f7-67c2-42dd-ba9f-6deb162e11a0" targetNamespace="http://schemas.microsoft.com/office/2006/metadata/properties" ma:root="true" ma:fieldsID="a074e4e42647fcbf38bca482328798bc" ns2:_="" ns3:_="">
    <xsd:import namespace="499f21b4-3678-4d33-a776-8f586d9d7e90"/>
    <xsd:import namespace="5fdde8f7-67c2-42dd-ba9f-6deb162e11a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f21b4-3678-4d33-a776-8f586d9d7e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de8f7-67c2-42dd-ba9f-6deb162e1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296C6C-E2ED-41FF-BB10-6916D92A52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9f21b4-3678-4d33-a776-8f586d9d7e90"/>
    <ds:schemaRef ds:uri="5fdde8f7-67c2-42dd-ba9f-6deb162e1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A48A19-A147-4EA0-8120-5A930CEEB18C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5fdde8f7-67c2-42dd-ba9f-6deb162e11a0"/>
    <ds:schemaRef ds:uri="http://schemas.microsoft.com/office/infopath/2007/PartnerControls"/>
    <ds:schemaRef ds:uri="499f21b4-3678-4d33-a776-8f586d9d7e9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1F4DD25-C1C2-46B3-AB30-3E0E2E23E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0</TotalTime>
  <Words>1113</Words>
  <Application>Microsoft Office PowerPoint</Application>
  <PresentationFormat>Širokozaslonsko</PresentationFormat>
  <Paragraphs>305</Paragraphs>
  <Slides>13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Otroci, prijatelji 16 x 9</vt:lpstr>
      <vt:lpstr>RODITELJSKI SESTANEK</vt:lpstr>
      <vt:lpstr>PowerPointova predstavitev</vt:lpstr>
      <vt:lpstr>RAZŠIRJEN PROGRAM DANES</vt:lpstr>
      <vt:lpstr>PowerPointova predstavitev</vt:lpstr>
      <vt:lpstr>Poskus »Uvajanje tujega jezika v obveznem programu in  preizkušanje koncepta razširjenega programa v osnovni šoli«. – RaP (kratica)</vt:lpstr>
      <vt:lpstr>Cilji RaP OŠ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Kaj mora šola ponuditi?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2013-07-31T14:55:39Z</dcterms:created>
  <dcterms:modified xsi:type="dcterms:W3CDTF">2018-06-07T05:56:16Z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0x010100D9B85E562C7CD948B581DC9C6D14C0F6</vt:lpwstr>
  </property>
</Properties>
</file>