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1" r:id="rId22"/>
    <p:sldId id="276" r:id="rId23"/>
    <p:sldId id="277" r:id="rId24"/>
    <p:sldId id="278" r:id="rId25"/>
    <p:sldId id="279" r:id="rId26"/>
    <p:sldId id="280" r:id="rId27"/>
    <p:sldId id="282" r:id="rId28"/>
    <p:sldId id="283" r:id="rId29"/>
    <p:sldId id="284" r:id="rId30"/>
    <p:sldId id="293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22B6E0BD-A3A0-45AC-8D42-5D95AD221837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203454A2-1578-490F-AF00-484CADDD2CA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E0BD-A3A0-45AC-8D42-5D95AD221837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54A2-1578-490F-AF00-484CADDD2CA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E0BD-A3A0-45AC-8D42-5D95AD221837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54A2-1578-490F-AF00-484CADDD2CA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E0BD-A3A0-45AC-8D42-5D95AD221837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54A2-1578-490F-AF00-484CADDD2CA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E0BD-A3A0-45AC-8D42-5D95AD221837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54A2-1578-490F-AF00-484CADDD2CA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E0BD-A3A0-45AC-8D42-5D95AD221837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54A2-1578-490F-AF00-484CADDD2CAD}" type="slidenum">
              <a:rPr lang="sl-SI" smtClean="0"/>
              <a:t>‹#›</a:t>
            </a:fld>
            <a:endParaRPr lang="sl-S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E0BD-A3A0-45AC-8D42-5D95AD221837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54A2-1578-490F-AF00-484CADDD2CAD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E0BD-A3A0-45AC-8D42-5D95AD221837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54A2-1578-490F-AF00-484CADDD2CA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E0BD-A3A0-45AC-8D42-5D95AD221837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54A2-1578-490F-AF00-484CADDD2CA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22B6E0BD-A3A0-45AC-8D42-5D95AD221837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203454A2-1578-490F-AF00-484CADDD2CA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22B6E0BD-A3A0-45AC-8D42-5D95AD221837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203454A2-1578-490F-AF00-484CADDD2CA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2B6E0BD-A3A0-45AC-8D42-5D95AD221837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03454A2-1578-490F-AF00-484CADDD2CAD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63688" y="1556792"/>
            <a:ext cx="5723468" cy="1562057"/>
          </a:xfrm>
        </p:spPr>
        <p:txBody>
          <a:bodyPr>
            <a:normAutofit/>
          </a:bodyPr>
          <a:lstStyle/>
          <a:p>
            <a:r>
              <a:rPr lang="sl-SI" sz="2400" dirty="0"/>
              <a:t>1. KOLIKO LITROV VODE NA DAN BI NAJ POPILI ?</a:t>
            </a:r>
            <a:br>
              <a:rPr lang="sl-SI" sz="2400" dirty="0"/>
            </a:br>
            <a:endParaRPr lang="sl-SI" sz="2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691680" y="3356992"/>
            <a:ext cx="5712179" cy="2119654"/>
          </a:xfrm>
        </p:spPr>
        <p:txBody>
          <a:bodyPr>
            <a:normAutofit/>
          </a:bodyPr>
          <a:lstStyle/>
          <a:p>
            <a:r>
              <a:rPr lang="sl-SI" dirty="0">
                <a:solidFill>
                  <a:schemeClr val="tx1"/>
                </a:solidFill>
              </a:rPr>
              <a:t>A – 4</a:t>
            </a:r>
          </a:p>
          <a:p>
            <a:r>
              <a:rPr lang="sl-SI" dirty="0">
                <a:solidFill>
                  <a:schemeClr val="tx1"/>
                </a:solidFill>
              </a:rPr>
              <a:t>B – 2</a:t>
            </a:r>
          </a:p>
          <a:p>
            <a:r>
              <a:rPr lang="sl-SI" dirty="0">
                <a:solidFill>
                  <a:schemeClr val="tx1"/>
                </a:solidFill>
              </a:rPr>
              <a:t>C – 1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23016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/>
              <a:t>10. KATEREGA TESTA NI NA ŠVZ KARTONU?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63040" y="2564905"/>
            <a:ext cx="6196405" cy="3158164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A – skok v daljino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B – trebušnjaki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C – skleci</a:t>
            </a:r>
          </a:p>
          <a:p>
            <a:pPr marL="0" indent="0" algn="ctr">
              <a:lnSpc>
                <a:spcPct val="150000"/>
              </a:lnSpc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50530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/>
              <a:t>11. KOLIKO IGRALCEV JE V POLJU ENE EKIPE PRI MALI ODBOJKI?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63040" y="2780927"/>
            <a:ext cx="6196405" cy="2942141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A – 6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B – 5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C - 4</a:t>
            </a:r>
          </a:p>
        </p:txBody>
      </p:sp>
    </p:spTree>
    <p:extLst>
      <p:ext uri="{BB962C8B-B14F-4D97-AF65-F5344CB8AC3E}">
        <p14:creationId xmlns:p14="http://schemas.microsoft.com/office/powerpoint/2010/main" val="3773152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/>
              <a:t>12. KATERA TRDITEV DRŽI ZA MALO ODBOJKO?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A – Servira se lahko z zgornjim ali spodnjim servisom.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B – Med igro ne smemo podati prve žoge čez mrežo.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C – Po sprejemu servisa morata biti vsaj dva stika.</a:t>
            </a:r>
          </a:p>
        </p:txBody>
      </p:sp>
    </p:spTree>
    <p:extLst>
      <p:ext uri="{BB962C8B-B14F-4D97-AF65-F5344CB8AC3E}">
        <p14:creationId xmlns:p14="http://schemas.microsoft.com/office/powerpoint/2010/main" val="132731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/>
              <a:t>13. KOLIKO STIKOV LAHKO IMAJO IGRALCI (VELIKE) ODBOJKE?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63040" y="2708920"/>
            <a:ext cx="6196405" cy="3014148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A – največ 2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B – največ 3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C – največ 4</a:t>
            </a:r>
          </a:p>
        </p:txBody>
      </p:sp>
    </p:spTree>
    <p:extLst>
      <p:ext uri="{BB962C8B-B14F-4D97-AF65-F5344CB8AC3E}">
        <p14:creationId xmlns:p14="http://schemas.microsoft.com/office/powerpoint/2010/main" val="2616286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/>
              <a:t>14. KATERA TRDITEV  DRŽI ZA IGRO ODBOJKE?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63040" y="2276871"/>
            <a:ext cx="6196405" cy="3446197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A – Servis lahko blokiramo.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B – Blok ne šteje za stik.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C – Igralec zadnje vrste ne sme izvesti napadalnega udarca.</a:t>
            </a:r>
          </a:p>
        </p:txBody>
      </p:sp>
    </p:spTree>
    <p:extLst>
      <p:ext uri="{BB962C8B-B14F-4D97-AF65-F5344CB8AC3E}">
        <p14:creationId xmlns:p14="http://schemas.microsoft.com/office/powerpoint/2010/main" val="976587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/>
              <a:t>15. KDAJ SE IGRALNI SET ODBOJKE KONČA?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63040" y="2348879"/>
            <a:ext cx="6196405" cy="3374189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A – 24 točk in dve razlike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B – 25 točk in dve razlike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C – 26 točk in dve razlike</a:t>
            </a:r>
          </a:p>
        </p:txBody>
      </p:sp>
    </p:spTree>
    <p:extLst>
      <p:ext uri="{BB962C8B-B14F-4D97-AF65-F5344CB8AC3E}">
        <p14:creationId xmlns:p14="http://schemas.microsoft.com/office/powerpoint/2010/main" val="158942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603306"/>
          </a:xfrm>
        </p:spPr>
        <p:txBody>
          <a:bodyPr>
            <a:normAutofit/>
          </a:bodyPr>
          <a:lstStyle/>
          <a:p>
            <a:r>
              <a:rPr lang="sl-SI" sz="2400" dirty="0"/>
              <a:t>16. ALI LAHKO PRI IGRI ODBOJKE ŠE REŠIŠ ŽOGO, KI JO JE TVOJ SOIGRALEC POSLAL V AVT, PREDEN JE LE TA PADLA NA TLA?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63040" y="2924943"/>
            <a:ext cx="6196405" cy="2798125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A – DA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B - NE</a:t>
            </a:r>
          </a:p>
        </p:txBody>
      </p:sp>
    </p:spTree>
    <p:extLst>
      <p:ext uri="{BB962C8B-B14F-4D97-AF65-F5344CB8AC3E}">
        <p14:creationId xmlns:p14="http://schemas.microsoft.com/office/powerpoint/2010/main" val="28911361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603306"/>
          </a:xfrm>
        </p:spPr>
        <p:txBody>
          <a:bodyPr>
            <a:normAutofit/>
          </a:bodyPr>
          <a:lstStyle/>
          <a:p>
            <a:r>
              <a:rPr lang="sl-SI" sz="2400" dirty="0"/>
              <a:t>17. ALI ŠE LAHKO ODBIJEŠ ŽOGO, KI JO JE TVOJ SOIGRALEC PODAL V MREŽO, PREDEN JE LE TA PADLA NA TLA?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63040" y="2852936"/>
            <a:ext cx="6196405" cy="287013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A – Da.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B – Ne.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C – Da, če se ni dotaknila bele črte na mreži.</a:t>
            </a:r>
          </a:p>
        </p:txBody>
      </p:sp>
    </p:spTree>
    <p:extLst>
      <p:ext uri="{BB962C8B-B14F-4D97-AF65-F5344CB8AC3E}">
        <p14:creationId xmlns:p14="http://schemas.microsoft.com/office/powerpoint/2010/main" val="401931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/>
              <a:t>18. KOLIKO KORAKOV LAHKO NAREDIŠ Z ŽOGO V ROKI PRI KOŠARKI?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63040" y="2636911"/>
            <a:ext cx="6196405" cy="3086157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A – 1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B – 2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C - 3</a:t>
            </a:r>
          </a:p>
        </p:txBody>
      </p:sp>
    </p:spTree>
    <p:extLst>
      <p:ext uri="{BB962C8B-B14F-4D97-AF65-F5344CB8AC3E}">
        <p14:creationId xmlns:p14="http://schemas.microsoft.com/office/powerpoint/2010/main" val="20834380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/>
              <a:t>19. KOLIKO TOČK JE VREDEN KOŠ IZ IGRE?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63040" y="2420887"/>
            <a:ext cx="6196405" cy="3302181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A – 2 ali 3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B – 2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C – 1, 2 ali 3</a:t>
            </a:r>
          </a:p>
        </p:txBody>
      </p:sp>
    </p:spTree>
    <p:extLst>
      <p:ext uri="{BB962C8B-B14F-4D97-AF65-F5344CB8AC3E}">
        <p14:creationId xmlns:p14="http://schemas.microsoft.com/office/powerpoint/2010/main" val="591903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1268760"/>
            <a:ext cx="6965245" cy="1202485"/>
          </a:xfrm>
        </p:spPr>
        <p:txBody>
          <a:bodyPr>
            <a:normAutofit/>
          </a:bodyPr>
          <a:lstStyle/>
          <a:p>
            <a:r>
              <a:rPr lang="sl-SI" sz="2400" dirty="0"/>
              <a:t>2. KOLIKŠEN JE POVPREČEN SRČNI UTRIP V MIROVANJU?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63040" y="2780927"/>
            <a:ext cx="6196405" cy="2942141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A – 40 – 70 u/min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B – 70 – 120 u/min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C – 60 – 90 u/min</a:t>
            </a:r>
          </a:p>
        </p:txBody>
      </p:sp>
    </p:spTree>
    <p:extLst>
      <p:ext uri="{BB962C8B-B14F-4D97-AF65-F5344CB8AC3E}">
        <p14:creationId xmlns:p14="http://schemas.microsoft.com/office/powerpoint/2010/main" val="22139952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/>
              <a:t>20. KJE SE IGRA NADALJUJE PO STORJENEM PREKRŠKU MED IGRO KOŠARKE?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63040" y="2564904"/>
            <a:ext cx="6196405" cy="3158164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A – Iz mesta kjer je bil prekršek storjen.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B – Iz sredine.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C – Iz najbližjega „</a:t>
            </a:r>
            <a:r>
              <a:rPr lang="sl-SI" dirty="0" err="1"/>
              <a:t>auta</a:t>
            </a:r>
            <a:r>
              <a:rPr lang="sl-SI" dirty="0"/>
              <a:t>“.</a:t>
            </a:r>
          </a:p>
        </p:txBody>
      </p:sp>
    </p:spTree>
    <p:extLst>
      <p:ext uri="{BB962C8B-B14F-4D97-AF65-F5344CB8AC3E}">
        <p14:creationId xmlns:p14="http://schemas.microsoft.com/office/powerpoint/2010/main" val="6564677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/>
              <a:t>21. KATERA IZJAVA DRŽI PRI IGRI KOŠARKE?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A – Po storjenem prekršku ob metu na koš (ni zadetka), ima igralec en prosti met.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B – Po storjenem prekršku ob metu na koš (ni zadetka), ima igralec dva prosta meta.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C – Po storjenem prekršku ob metu na koš (je zadetek), ima igralec dva prosta meta.</a:t>
            </a:r>
          </a:p>
        </p:txBody>
      </p:sp>
    </p:spTree>
    <p:extLst>
      <p:ext uri="{BB962C8B-B14F-4D97-AF65-F5344CB8AC3E}">
        <p14:creationId xmlns:p14="http://schemas.microsoft.com/office/powerpoint/2010/main" val="19551714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/>
              <a:t>22. KAKO DOLGO TRAJA KOŠARKAŠKA TEKMA?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63040" y="2564903"/>
            <a:ext cx="6196405" cy="3158165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A – 2X20 min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B – 1x40 min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C – 4x10 min</a:t>
            </a:r>
          </a:p>
        </p:txBody>
      </p:sp>
    </p:spTree>
    <p:extLst>
      <p:ext uri="{BB962C8B-B14F-4D97-AF65-F5344CB8AC3E}">
        <p14:creationId xmlns:p14="http://schemas.microsoft.com/office/powerpoint/2010/main" val="27685360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/>
              <a:t>23. KATERA LEGENDA KOŠARKE JE BILA PRI NAS NA ŠOLI?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63040" y="2636911"/>
            <a:ext cx="6196405" cy="3086157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A – Goran Dragič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B – Ivo Daneu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C – Jaka Daneu </a:t>
            </a:r>
          </a:p>
          <a:p>
            <a:pPr marL="0" indent="0" algn="ctr">
              <a:lnSpc>
                <a:spcPct val="150000"/>
              </a:lnSpc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641618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/>
              <a:t>24. KOLIKO IGRALCEV IGRA V KOŠARKAŠKI EKIPI?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63040" y="2636912"/>
            <a:ext cx="6196405" cy="3086156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A – 5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B – 6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C – 7</a:t>
            </a:r>
          </a:p>
          <a:p>
            <a:pPr marL="0" indent="0" algn="ctr">
              <a:lnSpc>
                <a:spcPct val="150000"/>
              </a:lnSpc>
              <a:buNone/>
            </a:pPr>
            <a:endParaRPr lang="sl-SI" dirty="0"/>
          </a:p>
          <a:p>
            <a:pPr marL="0" indent="0" algn="ctr">
              <a:lnSpc>
                <a:spcPct val="150000"/>
              </a:lnSpc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889252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/>
              <a:t>25. KOLIKO IGRALCEV IGRA ZA ENO EKIPO PRI ROKOMETU?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63040" y="2780928"/>
            <a:ext cx="6196405" cy="294214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A – 5 + 1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B – 6 + 1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C – 7 + 1</a:t>
            </a:r>
          </a:p>
        </p:txBody>
      </p:sp>
    </p:spTree>
    <p:extLst>
      <p:ext uri="{BB962C8B-B14F-4D97-AF65-F5344CB8AC3E}">
        <p14:creationId xmlns:p14="http://schemas.microsoft.com/office/powerpoint/2010/main" val="30338037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/>
              <a:t>26. KOLIKO KORAKOV LAHKO PRI ROKOMETU NAREDI IGRALEC Z ŽOGO V ROKI?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63040" y="2564903"/>
            <a:ext cx="6196405" cy="3158165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A – 1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B – 2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C - 3</a:t>
            </a:r>
          </a:p>
        </p:txBody>
      </p:sp>
    </p:spTree>
    <p:extLst>
      <p:ext uri="{BB962C8B-B14F-4D97-AF65-F5344CB8AC3E}">
        <p14:creationId xmlns:p14="http://schemas.microsoft.com/office/powerpoint/2010/main" val="3595527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/>
              <a:t>27. KAKO V ŽARGONU REČEMO KROŽNEMU NAPADALCU?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63040" y="2780928"/>
            <a:ext cx="6196405" cy="294214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A – privat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B – pivot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C - pivo</a:t>
            </a:r>
          </a:p>
        </p:txBody>
      </p:sp>
    </p:spTree>
    <p:extLst>
      <p:ext uri="{BB962C8B-B14F-4D97-AF65-F5344CB8AC3E}">
        <p14:creationId xmlns:p14="http://schemas.microsoft.com/office/powerpoint/2010/main" val="5217973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/>
              <a:t>28. ALI LAHKO ROKOMETNI VRATAR DOSEŽE ZADETEK?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63040" y="2708920"/>
            <a:ext cx="6196405" cy="3014148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A – DA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B - NE</a:t>
            </a:r>
          </a:p>
        </p:txBody>
      </p:sp>
    </p:spTree>
    <p:extLst>
      <p:ext uri="{BB962C8B-B14F-4D97-AF65-F5344CB8AC3E}">
        <p14:creationId xmlns:p14="http://schemas.microsoft.com/office/powerpoint/2010/main" val="32251574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/>
              <a:t>29. KAKO DOLGO TRAJA ROKOMETNA TEKMA?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63040" y="2492895"/>
            <a:ext cx="6196405" cy="3230173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A – 2X20 min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B – 2x25 min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C – 2x30 min</a:t>
            </a:r>
          </a:p>
        </p:txBody>
      </p:sp>
    </p:spTree>
    <p:extLst>
      <p:ext uri="{BB962C8B-B14F-4D97-AF65-F5344CB8AC3E}">
        <p14:creationId xmlns:p14="http://schemas.microsoft.com/office/powerpoint/2010/main" val="99122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1052736"/>
            <a:ext cx="6965245" cy="1202485"/>
          </a:xfrm>
        </p:spPr>
        <p:txBody>
          <a:bodyPr>
            <a:normAutofit/>
          </a:bodyPr>
          <a:lstStyle/>
          <a:p>
            <a:r>
              <a:rPr lang="sl-SI" sz="2400" dirty="0"/>
              <a:t>3. KOLIKŠEN JE MAX SRČNI UTRIP?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547664" y="2492896"/>
            <a:ext cx="6196405" cy="3387788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A – cca. 190 u/min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B – cca. 230 u/min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C – cca. 150 u/min</a:t>
            </a:r>
          </a:p>
        </p:txBody>
      </p:sp>
    </p:spTree>
    <p:extLst>
      <p:ext uri="{BB962C8B-B14F-4D97-AF65-F5344CB8AC3E}">
        <p14:creationId xmlns:p14="http://schemas.microsoft.com/office/powerpoint/2010/main" val="33548662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/>
              <a:t>30. KDO JE SELEKTOR SLO REPREZENTANCE, KI JE NA SP OSVOJILA 3. MESTO?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63040" y="2708920"/>
            <a:ext cx="6196405" cy="3014148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A – Veso Vujović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B – Veselin </a:t>
            </a:r>
            <a:r>
              <a:rPr lang="sl-SI" dirty="0" err="1"/>
              <a:t>Vujčić</a:t>
            </a:r>
            <a:endParaRPr lang="sl-SI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C – Veselin Vujović</a:t>
            </a:r>
          </a:p>
        </p:txBody>
      </p:sp>
    </p:spTree>
    <p:extLst>
      <p:ext uri="{BB962C8B-B14F-4D97-AF65-F5344CB8AC3E}">
        <p14:creationId xmlns:p14="http://schemas.microsoft.com/office/powerpoint/2010/main" val="39219747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/>
              <a:t>31. KOLIKO IGRALCEV JE V POLJU ENE EKIPE PRI (FUTSAL) NOGOMETU?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63040" y="2636911"/>
            <a:ext cx="6196405" cy="3086157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A – 4 + 1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B – 5 + 1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C – 6 + 1</a:t>
            </a:r>
          </a:p>
        </p:txBody>
      </p:sp>
    </p:spTree>
    <p:extLst>
      <p:ext uri="{BB962C8B-B14F-4D97-AF65-F5344CB8AC3E}">
        <p14:creationId xmlns:p14="http://schemas.microsoft.com/office/powerpoint/2010/main" val="36233703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/>
              <a:t>32. KATERA TRDITEV DRŽI?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63040" y="2636911"/>
            <a:ext cx="6196405" cy="308615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A – Vratar v vsakem primeru lahko prime žogo.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B – Vratar lahko prime žogo, če se žoga </a:t>
            </a:r>
            <a:r>
              <a:rPr lang="sl-SI" dirty="0" err="1"/>
              <a:t>nenamenoma</a:t>
            </a:r>
            <a:r>
              <a:rPr lang="sl-SI" dirty="0"/>
              <a:t> odbije od njegovega soigralca.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C – Vratar lahko prime žogo, če mu jo soigralec poda.</a:t>
            </a:r>
          </a:p>
        </p:txBody>
      </p:sp>
    </p:spTree>
    <p:extLst>
      <p:ext uri="{BB962C8B-B14F-4D97-AF65-F5344CB8AC3E}">
        <p14:creationId xmlns:p14="http://schemas.microsoft.com/office/powerpoint/2010/main" val="35530328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/>
              <a:t>33. KATERA TRDITEV NE DRŽI (FUTSAL)?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63040" y="2564903"/>
            <a:ext cx="6196405" cy="3158165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A – Vratar ne sme žoge vreči čez polovico.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B – Po izvajanju avta gol ne velja, če ni bilo stika kateregakoli igralca.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C – Sodnik vedno piska prepovedan položaj (</a:t>
            </a:r>
            <a:r>
              <a:rPr lang="sl-SI" dirty="0" err="1"/>
              <a:t>offsajd</a:t>
            </a:r>
            <a:r>
              <a:rPr lang="sl-SI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7953631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/>
              <a:t>34. KATERI UČENCI NAŠE ŠOLE SO OZ. ŠE IGRAJO PRI NK MARIBOR?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63040" y="2564903"/>
            <a:ext cx="6196405" cy="3158165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A – Mihelič, Živko, Bračko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B – Tuš, Živko, Bračko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C – </a:t>
            </a:r>
            <a:r>
              <a:rPr lang="sl-SI" dirty="0" err="1"/>
              <a:t>Preložnik</a:t>
            </a:r>
            <a:r>
              <a:rPr lang="sl-SI" dirty="0"/>
              <a:t>, Tuš, Živko</a:t>
            </a:r>
          </a:p>
        </p:txBody>
      </p:sp>
    </p:spTree>
    <p:extLst>
      <p:ext uri="{BB962C8B-B14F-4D97-AF65-F5344CB8AC3E}">
        <p14:creationId xmlns:p14="http://schemas.microsoft.com/office/powerpoint/2010/main" val="7495685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/>
              <a:t>35. NA KATERIH GIMNASTIČNIH ORODJIH TEKMUJEJO MOŠKI?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63040" y="2636911"/>
            <a:ext cx="6196405" cy="3086157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A – krogi, drog, gred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B – bradlja, drog, konj z ročaji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C – krogi, gred, bradlja</a:t>
            </a:r>
          </a:p>
        </p:txBody>
      </p:sp>
    </p:spTree>
    <p:extLst>
      <p:ext uri="{BB962C8B-B14F-4D97-AF65-F5344CB8AC3E}">
        <p14:creationId xmlns:p14="http://schemas.microsoft.com/office/powerpoint/2010/main" val="2665548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/>
              <a:t>36. KATERI JE NAŠ NAJSTAREJŠI OLIMPIONIK?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63040" y="2636911"/>
            <a:ext cx="6196405" cy="3086157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A – Miro Cerar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B – Mitja Petkovšek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C – Leon Štukelj</a:t>
            </a:r>
          </a:p>
        </p:txBody>
      </p:sp>
    </p:spTree>
    <p:extLst>
      <p:ext uri="{BB962C8B-B14F-4D97-AF65-F5344CB8AC3E}">
        <p14:creationId xmlns:p14="http://schemas.microsoft.com/office/powerpoint/2010/main" val="32191617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/>
              <a:t>37. NA KATERIH GIMNASTIČNIH ORODJIH TEKMUJEJO ŽENSKE?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63040" y="2708920"/>
            <a:ext cx="6196405" cy="3014148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A – gred, dvovišinska bradlja, preskok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B – gred, parter, krogi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C – gred, parter, preskok, konj</a:t>
            </a:r>
          </a:p>
        </p:txBody>
      </p:sp>
    </p:spTree>
    <p:extLst>
      <p:ext uri="{BB962C8B-B14F-4D97-AF65-F5344CB8AC3E}">
        <p14:creationId xmlns:p14="http://schemas.microsoft.com/office/powerpoint/2010/main" val="35240448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/>
              <a:t>38. KATERA JE TRENUTNO NAŠA NAJBOLJŠA GIMNASTIČARKA?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63040" y="2708920"/>
            <a:ext cx="6196405" cy="3014148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A – Teja Belšak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B – Teja Gregorin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C – Teja Belak</a:t>
            </a:r>
          </a:p>
        </p:txBody>
      </p:sp>
    </p:spTree>
    <p:extLst>
      <p:ext uri="{BB962C8B-B14F-4D97-AF65-F5344CB8AC3E}">
        <p14:creationId xmlns:p14="http://schemas.microsoft.com/office/powerpoint/2010/main" val="41920481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/>
              <a:t>39.  V KATERI DISCIPLINI JE NA ZADNJEM SP V ALPSKEM SMUČANJU ZMAGALA ILKA ŠTUHEC?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63040" y="2708920"/>
            <a:ext cx="6196405" cy="3014148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A – veleslalom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B – superveleslalom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C - smuk</a:t>
            </a:r>
          </a:p>
        </p:txBody>
      </p:sp>
    </p:spTree>
    <p:extLst>
      <p:ext uri="{BB962C8B-B14F-4D97-AF65-F5344CB8AC3E}">
        <p14:creationId xmlns:p14="http://schemas.microsoft.com/office/powerpoint/2010/main" val="2359418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2971458"/>
          </a:xfrm>
        </p:spPr>
        <p:txBody>
          <a:bodyPr>
            <a:normAutofit/>
          </a:bodyPr>
          <a:lstStyle/>
          <a:p>
            <a:r>
              <a:rPr lang="sl-SI" sz="2400" dirty="0"/>
              <a:t>4. ALI TRDITEV DRŽI?</a:t>
            </a:r>
            <a:br>
              <a:rPr lang="sl-SI" sz="2400" dirty="0"/>
            </a:br>
            <a:r>
              <a:rPr lang="sl-SI" sz="2400" dirty="0"/>
              <a:t/>
            </a:r>
            <a:br>
              <a:rPr lang="sl-SI" sz="2400" dirty="0"/>
            </a:br>
            <a:r>
              <a:rPr lang="sl-SI" sz="2400" i="1" dirty="0"/>
              <a:t>Bolj kot ste fizično pripravljeni, manjši bo vaš srčni utrip v mirovanju.</a:t>
            </a:r>
            <a:endParaRPr lang="sl-SI" sz="24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63040" y="3933056"/>
            <a:ext cx="6196405" cy="179001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A – DA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B – NE</a:t>
            </a:r>
          </a:p>
          <a:p>
            <a:pPr marL="0" indent="0" algn="ctr">
              <a:lnSpc>
                <a:spcPct val="150000"/>
              </a:lnSpc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73375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/>
              <a:t>40. KOLIKO ZMAG JE TINA MAZE V SVOJI KARIERI OSVOJILA NA TEKMAH SVETOVNEGA POKALA?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63040" y="2780928"/>
            <a:ext cx="6196405" cy="294214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A – 10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B – 26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C – 34</a:t>
            </a:r>
          </a:p>
          <a:p>
            <a:pPr marL="0" indent="0" algn="ctr">
              <a:lnSpc>
                <a:spcPct val="150000"/>
              </a:lnSpc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28135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/>
              <a:t>42. KAKO JE NASLOV TININE PESMI?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63040" y="2564904"/>
            <a:ext cx="6196405" cy="3158164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A – It is </a:t>
            </a:r>
            <a:r>
              <a:rPr lang="sl-SI" dirty="0" err="1"/>
              <a:t>my</a:t>
            </a:r>
            <a:r>
              <a:rPr lang="sl-SI" dirty="0"/>
              <a:t> </a:t>
            </a:r>
            <a:r>
              <a:rPr lang="sl-SI" dirty="0" err="1"/>
              <a:t>way</a:t>
            </a:r>
            <a:r>
              <a:rPr lang="sl-SI" dirty="0"/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B – </a:t>
            </a:r>
            <a:r>
              <a:rPr lang="sl-SI" dirty="0" err="1"/>
              <a:t>My</a:t>
            </a:r>
            <a:r>
              <a:rPr lang="sl-SI" dirty="0"/>
              <a:t> </a:t>
            </a:r>
            <a:r>
              <a:rPr lang="sl-SI" dirty="0" err="1"/>
              <a:t>way</a:t>
            </a:r>
            <a:r>
              <a:rPr lang="sl-SI" dirty="0"/>
              <a:t> is </a:t>
            </a:r>
            <a:r>
              <a:rPr lang="sl-SI" dirty="0" err="1"/>
              <a:t>my</a:t>
            </a:r>
            <a:r>
              <a:rPr lang="sl-SI" dirty="0"/>
              <a:t> </a:t>
            </a:r>
            <a:r>
              <a:rPr lang="sl-SI" dirty="0" err="1"/>
              <a:t>decision</a:t>
            </a:r>
            <a:r>
              <a:rPr lang="sl-SI" dirty="0"/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C – </a:t>
            </a:r>
            <a:r>
              <a:rPr lang="sl-SI" dirty="0" err="1"/>
              <a:t>My</a:t>
            </a:r>
            <a:r>
              <a:rPr lang="sl-SI" dirty="0"/>
              <a:t> </a:t>
            </a:r>
            <a:r>
              <a:rPr lang="sl-SI" dirty="0" err="1"/>
              <a:t>way</a:t>
            </a:r>
            <a:r>
              <a:rPr lang="sl-SI" dirty="0"/>
              <a:t> or </a:t>
            </a:r>
            <a:r>
              <a:rPr lang="sl-SI" dirty="0" err="1"/>
              <a:t>my</a:t>
            </a:r>
            <a:r>
              <a:rPr lang="sl-SI" dirty="0"/>
              <a:t> </a:t>
            </a:r>
            <a:r>
              <a:rPr lang="sl-SI" dirty="0" err="1"/>
              <a:t>decision</a:t>
            </a:r>
            <a:r>
              <a:rPr lang="sl-S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68633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/>
              <a:t>42. V KATERI DISCIPLINI TEKMUJE FILIP FLISAR?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63040" y="2636912"/>
            <a:ext cx="6196405" cy="3086156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A – smučarski kros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B – biatlon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C - smuk</a:t>
            </a:r>
          </a:p>
        </p:txBody>
      </p:sp>
    </p:spTree>
    <p:extLst>
      <p:ext uri="{BB962C8B-B14F-4D97-AF65-F5344CB8AC3E}">
        <p14:creationId xmlns:p14="http://schemas.microsoft.com/office/powerpoint/2010/main" val="19633338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/>
              <a:t>43. KATEREGA LETA JE FRANCI PETEK POSTAL SVETOVNI PRVAK V SMUČARSKIH SKOKIH? 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63040" y="2420887"/>
            <a:ext cx="6196405" cy="3302181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A  - 1971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B – 1981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/>
              <a:t>C - 1991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26766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/>
              <a:t>5. KATERO NI MOTORIČNA SPOSOBNOST?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63040" y="2852935"/>
            <a:ext cx="6196405" cy="2870133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A – GIBLJIVOST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B – MOČ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C – TEK</a:t>
            </a:r>
          </a:p>
          <a:p>
            <a:pPr marL="0" indent="0" algn="ctr">
              <a:lnSpc>
                <a:spcPct val="150000"/>
              </a:lnSpc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37590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/>
              <a:t>6. KATERA MOTORIČNA SPOSOBNOST JE NAJBOLJ GENSKO POGOJENA?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63040" y="2636911"/>
            <a:ext cx="6196405" cy="3086157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A – HITROST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B – VZDRŽLJIVOST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C – GIBLJIVOST</a:t>
            </a:r>
          </a:p>
          <a:p>
            <a:pPr marL="0" indent="0" algn="ctr">
              <a:lnSpc>
                <a:spcPct val="150000"/>
              </a:lnSpc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47737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/>
              <a:t>7. KATERO VRSTO MOČI PREVERJAMO S TREBUŠNJAKI?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63040" y="2780928"/>
            <a:ext cx="6196405" cy="294214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A – eksplozivno moč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B – repetativno moč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C – statično moč</a:t>
            </a:r>
          </a:p>
          <a:p>
            <a:pPr marL="0" indent="0" algn="ctr">
              <a:lnSpc>
                <a:spcPct val="150000"/>
              </a:lnSpc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95199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/>
              <a:t>8. KATERO VRSTO MOČI PA Z VESO V ZGIBI?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63040" y="2636911"/>
            <a:ext cx="6196405" cy="3086157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A – eksplozivno moč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B – repetativno moč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C – statično moč</a:t>
            </a:r>
          </a:p>
          <a:p>
            <a:pPr marL="0" indent="0" algn="ctr">
              <a:lnSpc>
                <a:spcPct val="150000"/>
              </a:lnSpc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998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/>
              <a:t>9. KATERO MOTORIČNO SPOSOBNOST PREVERJAMO S POLIGONOM NAZAJ?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63040" y="2708919"/>
            <a:ext cx="6196405" cy="3014149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A – natančnost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B – koordinacijo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l-SI" dirty="0"/>
              <a:t>C - ravnotežje</a:t>
            </a:r>
          </a:p>
        </p:txBody>
      </p:sp>
    </p:spTree>
    <p:extLst>
      <p:ext uri="{BB962C8B-B14F-4D97-AF65-F5344CB8AC3E}">
        <p14:creationId xmlns:p14="http://schemas.microsoft.com/office/powerpoint/2010/main" val="39678680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Žebljiček">
  <a:themeElements>
    <a:clrScheme name="Žebljiče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Žebljiče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Žebljiče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660</TotalTime>
  <Words>1163</Words>
  <Application>Microsoft Office PowerPoint</Application>
  <PresentationFormat>Diaprojekcija na zaslonu (4:3)</PresentationFormat>
  <Paragraphs>169</Paragraphs>
  <Slides>43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43</vt:i4>
      </vt:variant>
    </vt:vector>
  </HeadingPairs>
  <TitlesOfParts>
    <vt:vector size="48" baseType="lpstr">
      <vt:lpstr>Brush Script MT</vt:lpstr>
      <vt:lpstr>Constantia</vt:lpstr>
      <vt:lpstr>Franklin Gothic Book</vt:lpstr>
      <vt:lpstr>Rage Italic</vt:lpstr>
      <vt:lpstr>Žebljiček</vt:lpstr>
      <vt:lpstr>1. KOLIKO LITROV VODE NA DAN BI NAJ POPILI ? </vt:lpstr>
      <vt:lpstr>2. KOLIKŠEN JE POVPREČEN SRČNI UTRIP V MIROVANJU?</vt:lpstr>
      <vt:lpstr>3. KOLIKŠEN JE MAX SRČNI UTRIP?</vt:lpstr>
      <vt:lpstr>4. ALI TRDITEV DRŽI?  Bolj kot ste fizično pripravljeni, manjši bo vaš srčni utrip v mirovanju.</vt:lpstr>
      <vt:lpstr>5. KATERO NI MOTORIČNA SPOSOBNOST?</vt:lpstr>
      <vt:lpstr>6. KATERA MOTORIČNA SPOSOBNOST JE NAJBOLJ GENSKO POGOJENA?</vt:lpstr>
      <vt:lpstr>7. KATERO VRSTO MOČI PREVERJAMO S TREBUŠNJAKI?</vt:lpstr>
      <vt:lpstr>8. KATERO VRSTO MOČI PA Z VESO V ZGIBI?</vt:lpstr>
      <vt:lpstr>9. KATERO MOTORIČNO SPOSOBNOST PREVERJAMO S POLIGONOM NAZAJ?</vt:lpstr>
      <vt:lpstr>10. KATEREGA TESTA NI NA ŠVZ KARTONU?</vt:lpstr>
      <vt:lpstr>11. KOLIKO IGRALCEV JE V POLJU ENE EKIPE PRI MALI ODBOJKI?</vt:lpstr>
      <vt:lpstr>12. KATERA TRDITEV DRŽI ZA MALO ODBOJKO?</vt:lpstr>
      <vt:lpstr>13. KOLIKO STIKOV LAHKO IMAJO IGRALCI (VELIKE) ODBOJKE?</vt:lpstr>
      <vt:lpstr>14. KATERA TRDITEV  DRŽI ZA IGRO ODBOJKE?</vt:lpstr>
      <vt:lpstr>15. KDAJ SE IGRALNI SET ODBOJKE KONČA?</vt:lpstr>
      <vt:lpstr>16. ALI LAHKO PRI IGRI ODBOJKE ŠE REŠIŠ ŽOGO, KI JO JE TVOJ SOIGRALEC POSLAL V AVT, PREDEN JE LE TA PADLA NA TLA?</vt:lpstr>
      <vt:lpstr>17. ALI ŠE LAHKO ODBIJEŠ ŽOGO, KI JO JE TVOJ SOIGRALEC PODAL V MREŽO, PREDEN JE LE TA PADLA NA TLA?</vt:lpstr>
      <vt:lpstr>18. KOLIKO KORAKOV LAHKO NAREDIŠ Z ŽOGO V ROKI PRI KOŠARKI?</vt:lpstr>
      <vt:lpstr>19. KOLIKO TOČK JE VREDEN KOŠ IZ IGRE?</vt:lpstr>
      <vt:lpstr>20. KJE SE IGRA NADALJUJE PO STORJENEM PREKRŠKU MED IGRO KOŠARKE?</vt:lpstr>
      <vt:lpstr>21. KATERA IZJAVA DRŽI PRI IGRI KOŠARKE?</vt:lpstr>
      <vt:lpstr>22. KAKO DOLGO TRAJA KOŠARKAŠKA TEKMA?</vt:lpstr>
      <vt:lpstr>23. KATERA LEGENDA KOŠARKE JE BILA PRI NAS NA ŠOLI?</vt:lpstr>
      <vt:lpstr>24. KOLIKO IGRALCEV IGRA V KOŠARKAŠKI EKIPI?</vt:lpstr>
      <vt:lpstr>25. KOLIKO IGRALCEV IGRA ZA ENO EKIPO PRI ROKOMETU?</vt:lpstr>
      <vt:lpstr>26. KOLIKO KORAKOV LAHKO PRI ROKOMETU NAREDI IGRALEC Z ŽOGO V ROKI?</vt:lpstr>
      <vt:lpstr>27. KAKO V ŽARGONU REČEMO KROŽNEMU NAPADALCU?</vt:lpstr>
      <vt:lpstr>28. ALI LAHKO ROKOMETNI VRATAR DOSEŽE ZADETEK?</vt:lpstr>
      <vt:lpstr>29. KAKO DOLGO TRAJA ROKOMETNA TEKMA?</vt:lpstr>
      <vt:lpstr>30. KDO JE SELEKTOR SLO REPREZENTANCE, KI JE NA SP OSVOJILA 3. MESTO?</vt:lpstr>
      <vt:lpstr>31. KOLIKO IGRALCEV JE V POLJU ENE EKIPE PRI (FUTSAL) NOGOMETU?</vt:lpstr>
      <vt:lpstr>32. KATERA TRDITEV DRŽI?</vt:lpstr>
      <vt:lpstr>33. KATERA TRDITEV NE DRŽI (FUTSAL)?</vt:lpstr>
      <vt:lpstr>34. KATERI UČENCI NAŠE ŠOLE SO OZ. ŠE IGRAJO PRI NK MARIBOR?</vt:lpstr>
      <vt:lpstr>35. NA KATERIH GIMNASTIČNIH ORODJIH TEKMUJEJO MOŠKI?</vt:lpstr>
      <vt:lpstr>36. KATERI JE NAŠ NAJSTAREJŠI OLIMPIONIK?</vt:lpstr>
      <vt:lpstr>37. NA KATERIH GIMNASTIČNIH ORODJIH TEKMUJEJO ŽENSKE?</vt:lpstr>
      <vt:lpstr>38. KATERA JE TRENUTNO NAŠA NAJBOLJŠA GIMNASTIČARKA?</vt:lpstr>
      <vt:lpstr>39.  V KATERI DISCIPLINI JE NA ZADNJEM SP V ALPSKEM SMUČANJU ZMAGALA ILKA ŠTUHEC?</vt:lpstr>
      <vt:lpstr>40. KOLIKO ZMAG JE TINA MAZE V SVOJI KARIERI OSVOJILA NA TEKMAH SVETOVNEGA POKALA?</vt:lpstr>
      <vt:lpstr>42. KAKO JE NASLOV TININE PESMI?</vt:lpstr>
      <vt:lpstr>42. V KATERI DISCIPLINI TEKMUJE FILIP FLISAR?</vt:lpstr>
      <vt:lpstr>43. KATEREGA LETA JE FRANCI PETEK POSTAL SVETOVNI PRVAK V SMUČARSKIH SKOKIH? </vt:lpstr>
    </vt:vector>
  </TitlesOfParts>
  <Company>OŠ Voličina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KOLIKO LITROV VODE NA DAN BI NAJ POPILI ?</dc:title>
  <dc:creator>Uporabnik</dc:creator>
  <cp:lastModifiedBy>Uporabnik sistema Windows</cp:lastModifiedBy>
  <cp:revision>24</cp:revision>
  <dcterms:created xsi:type="dcterms:W3CDTF">2017-02-14T20:55:08Z</dcterms:created>
  <dcterms:modified xsi:type="dcterms:W3CDTF">2020-03-24T14:08:11Z</dcterms:modified>
</cp:coreProperties>
</file>